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9" r:id="rId4"/>
    <p:sldId id="259" r:id="rId5"/>
    <p:sldId id="272" r:id="rId6"/>
    <p:sldId id="274" r:id="rId7"/>
    <p:sldId id="275" r:id="rId8"/>
    <p:sldId id="276" r:id="rId9"/>
    <p:sldId id="271" r:id="rId10"/>
    <p:sldId id="26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47">
          <p15:clr>
            <a:srgbClr val="A4A3A4"/>
          </p15:clr>
        </p15:guide>
        <p15:guide id="3" orient="horz" pos="1139">
          <p15:clr>
            <a:srgbClr val="A4A3A4"/>
          </p15:clr>
        </p15:guide>
        <p15:guide id="4" orient="horz" pos="1253">
          <p15:clr>
            <a:srgbClr val="A4A3A4"/>
          </p15:clr>
        </p15:guide>
        <p15:guide id="5" orient="horz" pos="3929">
          <p15:clr>
            <a:srgbClr val="A4A3A4"/>
          </p15:clr>
        </p15:guide>
        <p15:guide id="6" pos="2653">
          <p15:clr>
            <a:srgbClr val="A4A3A4"/>
          </p15:clr>
        </p15:guide>
        <p15:guide id="7" pos="454">
          <p15:clr>
            <a:srgbClr val="A4A3A4"/>
          </p15:clr>
        </p15:guide>
        <p15:guide id="8" pos="5034">
          <p15:clr>
            <a:srgbClr val="A4A3A4"/>
          </p15:clr>
        </p15:guide>
        <p15:guide id="9" pos="2744">
          <p15:clr>
            <a:srgbClr val="A4A3A4"/>
          </p15:clr>
        </p15:guide>
        <p15:guide id="10" pos="283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2A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6" autoAdjust="0"/>
    <p:restoredTop sz="94660"/>
  </p:normalViewPr>
  <p:slideViewPr>
    <p:cSldViewPr showGuides="1">
      <p:cViewPr varScale="1">
        <p:scale>
          <a:sx n="58" d="100"/>
          <a:sy n="58" d="100"/>
        </p:scale>
        <p:origin x="78" y="420"/>
      </p:cViewPr>
      <p:guideLst>
        <p:guide orient="horz" pos="2160"/>
        <p:guide orient="horz" pos="447"/>
        <p:guide orient="horz" pos="1139"/>
        <p:guide orient="horz" pos="1253"/>
        <p:guide orient="horz" pos="3929"/>
        <p:guide pos="2653"/>
        <p:guide pos="454"/>
        <p:guide pos="5034"/>
        <p:guide pos="2744"/>
        <p:guide pos="2835"/>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3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673A38-342E-4A1A-9C00-EBFC6590C0A4}" type="datetimeFigureOut">
              <a:rPr lang="en-GB" smtClean="0"/>
              <a:t>20/04/2016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C84796-40D2-4E43-82FE-0D0C1A37C695}" type="slidenum">
              <a:rPr lang="en-GB" smtClean="0"/>
              <a:t>‹#›</a:t>
            </a:fld>
            <a:endParaRPr lang="en-GB"/>
          </a:p>
        </p:txBody>
      </p:sp>
    </p:spTree>
    <p:extLst>
      <p:ext uri="{BB962C8B-B14F-4D97-AF65-F5344CB8AC3E}">
        <p14:creationId xmlns:p14="http://schemas.microsoft.com/office/powerpoint/2010/main" val="872479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20000" y="709613"/>
            <a:ext cx="4212040" cy="773587"/>
          </a:xfrm>
        </p:spPr>
        <p:txBody>
          <a:bodyPr/>
          <a:lstStyle>
            <a:lvl1pPr>
              <a:lnSpc>
                <a:spcPct val="80000"/>
              </a:lnSpc>
              <a:defRPr sz="2800" b="1" cap="all" baseline="0">
                <a:solidFill>
                  <a:schemeClr val="bg1"/>
                </a:solidFill>
                <a:latin typeface="Calibri" panose="020F0502020204030204" pitchFamily="34" charset="0"/>
              </a:defRPr>
            </a:lvl1pPr>
          </a:lstStyle>
          <a:p>
            <a:r>
              <a:rPr lang="en-US" smtClean="0"/>
              <a:t>Click to edit Master title style</a:t>
            </a:r>
            <a:endParaRPr lang="en-GB" dirty="0"/>
          </a:p>
        </p:txBody>
      </p:sp>
      <p:sp>
        <p:nvSpPr>
          <p:cNvPr id="4" name="Date Placeholder 3"/>
          <p:cNvSpPr>
            <a:spLocks noGrp="1"/>
          </p:cNvSpPr>
          <p:nvPr>
            <p:ph type="dt" sz="half" idx="10"/>
          </p:nvPr>
        </p:nvSpPr>
        <p:spPr bwMode="white">
          <a:xfrm>
            <a:off x="720000" y="1520848"/>
            <a:ext cx="2411840" cy="540000"/>
          </a:xfrm>
        </p:spPr>
        <p:txBody>
          <a:bodyPr/>
          <a:lstStyle>
            <a:lvl1pPr>
              <a:defRPr sz="1800" cap="all" baseline="0">
                <a:solidFill>
                  <a:schemeClr val="bg1"/>
                </a:solidFill>
                <a:latin typeface="Calibri" panose="020F0502020204030204" pitchFamily="34" charset="0"/>
              </a:defRPr>
            </a:lvl1pPr>
          </a:lstStyle>
          <a:p>
            <a:endParaRPr lang="en-GB"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64000" y="1440000"/>
            <a:ext cx="4202286" cy="5100104"/>
          </a:xfrm>
          <a:prstGeom prst="rect">
            <a:avLst/>
          </a:prstGeom>
        </p:spPr>
      </p:pic>
    </p:spTree>
    <p:extLst>
      <p:ext uri="{BB962C8B-B14F-4D97-AF65-F5344CB8AC3E}">
        <p14:creationId xmlns:p14="http://schemas.microsoft.com/office/powerpoint/2010/main" val="2632173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 white">
    <p:bg>
      <p:bgPr>
        <a:solidFill>
          <a:srgbClr val="522A6B"/>
        </a:solidFill>
        <a:effectLst/>
      </p:bgPr>
    </p:bg>
    <p:spTree>
      <p:nvGrpSpPr>
        <p:cNvPr id="1" name=""/>
        <p:cNvGrpSpPr/>
        <p:nvPr/>
      </p:nvGrpSpPr>
      <p:grpSpPr>
        <a:xfrm>
          <a:off x="0" y="0"/>
          <a:ext cx="0" cy="0"/>
          <a:chOff x="0" y="0"/>
          <a:chExt cx="0" cy="0"/>
        </a:xfrm>
      </p:grpSpPr>
      <p:sp>
        <p:nvSpPr>
          <p:cNvPr id="12" name="Rectangle 6"/>
          <p:cNvSpPr/>
          <p:nvPr userDrawn="1"/>
        </p:nvSpPr>
        <p:spPr>
          <a:xfrm>
            <a:off x="0" y="0"/>
            <a:ext cx="8532440" cy="6861976"/>
          </a:xfrm>
          <a:custGeom>
            <a:avLst/>
            <a:gdLst>
              <a:gd name="connsiteX0" fmla="*/ 0 w 8532440"/>
              <a:gd name="connsiteY0" fmla="*/ 0 h 6858000"/>
              <a:gd name="connsiteX1" fmla="*/ 8532440 w 8532440"/>
              <a:gd name="connsiteY1" fmla="*/ 0 h 6858000"/>
              <a:gd name="connsiteX2" fmla="*/ 8532440 w 8532440"/>
              <a:gd name="connsiteY2" fmla="*/ 6858000 h 6858000"/>
              <a:gd name="connsiteX3" fmla="*/ 0 w 8532440"/>
              <a:gd name="connsiteY3" fmla="*/ 6858000 h 6858000"/>
              <a:gd name="connsiteX4" fmla="*/ 0 w 8532440"/>
              <a:gd name="connsiteY4" fmla="*/ 0 h 6858000"/>
              <a:gd name="connsiteX0" fmla="*/ 0 w 8532440"/>
              <a:gd name="connsiteY0" fmla="*/ 0 h 6858000"/>
              <a:gd name="connsiteX1" fmla="*/ 8532440 w 8532440"/>
              <a:gd name="connsiteY1" fmla="*/ 0 h 6858000"/>
              <a:gd name="connsiteX2" fmla="*/ 5145184 w 8532440"/>
              <a:gd name="connsiteY2" fmla="*/ 6854025 h 6858000"/>
              <a:gd name="connsiteX3" fmla="*/ 0 w 8532440"/>
              <a:gd name="connsiteY3" fmla="*/ 6858000 h 6858000"/>
              <a:gd name="connsiteX4" fmla="*/ 0 w 8532440"/>
              <a:gd name="connsiteY4" fmla="*/ 0 h 6858000"/>
              <a:gd name="connsiteX0" fmla="*/ 0 w 8532440"/>
              <a:gd name="connsiteY0" fmla="*/ 0 h 6858000"/>
              <a:gd name="connsiteX1" fmla="*/ 8532440 w 8532440"/>
              <a:gd name="connsiteY1" fmla="*/ 0 h 6858000"/>
              <a:gd name="connsiteX2" fmla="*/ 5145184 w 8532440"/>
              <a:gd name="connsiteY2" fmla="*/ 6830171 h 6858000"/>
              <a:gd name="connsiteX3" fmla="*/ 0 w 8532440"/>
              <a:gd name="connsiteY3" fmla="*/ 6858000 h 6858000"/>
              <a:gd name="connsiteX4" fmla="*/ 0 w 8532440"/>
              <a:gd name="connsiteY4" fmla="*/ 0 h 6858000"/>
              <a:gd name="connsiteX0" fmla="*/ 0 w 8532440"/>
              <a:gd name="connsiteY0" fmla="*/ 0 h 6861976"/>
              <a:gd name="connsiteX1" fmla="*/ 8532440 w 8532440"/>
              <a:gd name="connsiteY1" fmla="*/ 0 h 6861976"/>
              <a:gd name="connsiteX2" fmla="*/ 5145184 w 8532440"/>
              <a:gd name="connsiteY2" fmla="*/ 6861976 h 6861976"/>
              <a:gd name="connsiteX3" fmla="*/ 0 w 8532440"/>
              <a:gd name="connsiteY3" fmla="*/ 6858000 h 6861976"/>
              <a:gd name="connsiteX4" fmla="*/ 0 w 8532440"/>
              <a:gd name="connsiteY4" fmla="*/ 0 h 6861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2440" h="6861976">
                <a:moveTo>
                  <a:pt x="0" y="0"/>
                </a:moveTo>
                <a:lnTo>
                  <a:pt x="8532440" y="0"/>
                </a:lnTo>
                <a:lnTo>
                  <a:pt x="5145184" y="6861976"/>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0000" y="5652000"/>
            <a:ext cx="745200" cy="901119"/>
          </a:xfrm>
          <a:prstGeom prst="rect">
            <a:avLst/>
          </a:prstGeom>
        </p:spPr>
      </p:pic>
      <p:sp>
        <p:nvSpPr>
          <p:cNvPr id="6" name="Title 1"/>
          <p:cNvSpPr>
            <a:spLocks noGrp="1"/>
          </p:cNvSpPr>
          <p:nvPr>
            <p:ph type="title" hasCustomPrompt="1"/>
          </p:nvPr>
        </p:nvSpPr>
        <p:spPr>
          <a:xfrm>
            <a:off x="720000" y="709613"/>
            <a:ext cx="5076136" cy="631156"/>
          </a:xfrm>
        </p:spPr>
        <p:txBody>
          <a:bodyPr anchor="t"/>
          <a:lstStyle>
            <a:lvl1pPr algn="l">
              <a:lnSpc>
                <a:spcPct val="90000"/>
              </a:lnSpc>
              <a:defRPr sz="3400" b="1" cap="all">
                <a:latin typeface="Calibri" panose="020F0502020204030204" pitchFamily="34" charset="0"/>
              </a:defRPr>
            </a:lvl1pPr>
          </a:lstStyle>
          <a:p>
            <a:r>
              <a:rPr lang="en-US" dirty="0" smtClean="0"/>
              <a:t>Add part number</a:t>
            </a:r>
            <a:endParaRPr lang="en-GB" dirty="0"/>
          </a:p>
        </p:txBody>
      </p:sp>
      <p:sp>
        <p:nvSpPr>
          <p:cNvPr id="7" name="Text Placeholder 2"/>
          <p:cNvSpPr>
            <a:spLocks noGrp="1"/>
          </p:cNvSpPr>
          <p:nvPr>
            <p:ph type="body" idx="1" hasCustomPrompt="1"/>
          </p:nvPr>
        </p:nvSpPr>
        <p:spPr>
          <a:xfrm>
            <a:off x="720000" y="1196752"/>
            <a:ext cx="5076136" cy="1224136"/>
          </a:xfrm>
          <a:prstGeom prst="rect">
            <a:avLst/>
          </a:prstGeom>
        </p:spPr>
        <p:txBody>
          <a:bodyPr anchor="t"/>
          <a:lstStyle>
            <a:lvl1pPr marL="0" indent="0">
              <a:lnSpc>
                <a:spcPct val="90000"/>
              </a:lnSpc>
              <a:buNone/>
              <a:defRPr sz="3400" b="0" cap="all" baseline="0">
                <a:solidFill>
                  <a:schemeClr val="bg2"/>
                </a:solidFill>
                <a:latin typeface="Calibri Light" panose="020F03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Add section title</a:t>
            </a:r>
          </a:p>
        </p:txBody>
      </p:sp>
    </p:spTree>
    <p:extLst>
      <p:ext uri="{BB962C8B-B14F-4D97-AF65-F5344CB8AC3E}">
        <p14:creationId xmlns:p14="http://schemas.microsoft.com/office/powerpoint/2010/main" val="909291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200" cap="all" baseline="0"/>
            </a:lvl1pPr>
          </a:lstStyle>
          <a:p>
            <a:r>
              <a:rPr lang="en-US" dirty="0" smtClean="0"/>
              <a:t>Main title</a:t>
            </a:r>
            <a:endParaRPr lang="en-GB" dirty="0"/>
          </a:p>
        </p:txBody>
      </p:sp>
      <p:sp>
        <p:nvSpPr>
          <p:cNvPr id="3" name="Content Placeholder 2"/>
          <p:cNvSpPr>
            <a:spLocks noGrp="1"/>
          </p:cNvSpPr>
          <p:nvPr>
            <p:ph idx="1"/>
          </p:nvPr>
        </p:nvSpPr>
        <p:spPr>
          <a:xfrm>
            <a:off x="719137" y="1988840"/>
            <a:ext cx="7272337" cy="4248448"/>
          </a:xfrm>
          <a:prstGeom prst="rect">
            <a:avLst/>
          </a:prstGeom>
        </p:spPr>
        <p:txBody>
          <a:bodyPr/>
          <a:lstStyle>
            <a:lvl1pPr>
              <a:spcAft>
                <a:spcPts val="1200"/>
              </a:spcAft>
              <a:defRPr sz="2800"/>
            </a:lvl1pPr>
            <a:lvl2pPr>
              <a:spcAft>
                <a:spcPts val="1200"/>
              </a:spcAft>
              <a:defRPr sz="2800"/>
            </a:lvl2pPr>
            <a:lvl3pPr>
              <a:spcAft>
                <a:spcPts val="600"/>
              </a:spcAft>
              <a:defRPr sz="2800"/>
            </a:lvl3pPr>
            <a:lvl4pPr>
              <a:spcAft>
                <a:spcPts val="600"/>
              </a:spcAft>
              <a:defRPr sz="2800"/>
            </a:lvl4pPr>
            <a:lvl5pPr>
              <a:spcAft>
                <a:spcPts val="600"/>
              </a:spcAft>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0000" y="5652000"/>
            <a:ext cx="744025" cy="906131"/>
          </a:xfrm>
          <a:prstGeom prst="rect">
            <a:avLst/>
          </a:prstGeom>
        </p:spPr>
      </p:pic>
      <p:sp>
        <p:nvSpPr>
          <p:cNvPr id="11" name="Text Placeholder 8"/>
          <p:cNvSpPr>
            <a:spLocks noGrp="1"/>
          </p:cNvSpPr>
          <p:nvPr>
            <p:ph type="body" sz="quarter" idx="14" hasCustomPrompt="1"/>
          </p:nvPr>
        </p:nvSpPr>
        <p:spPr>
          <a:xfrm>
            <a:off x="719137" y="1199138"/>
            <a:ext cx="7272338" cy="699363"/>
          </a:xfrm>
          <a:prstGeom prst="rect">
            <a:avLst/>
          </a:prstGeom>
        </p:spPr>
        <p:txBody>
          <a:bodyPr/>
          <a:lstStyle>
            <a:lvl1pPr marL="0" marR="0" indent="0" algn="l" defTabSz="914400" rtl="0" eaLnBrk="1" fontAlgn="auto" latinLnBrk="0" hangingPunct="1">
              <a:lnSpc>
                <a:spcPct val="105000"/>
              </a:lnSpc>
              <a:spcBef>
                <a:spcPts val="0"/>
              </a:spcBef>
              <a:spcAft>
                <a:spcPts val="0"/>
              </a:spcAft>
              <a:buClr>
                <a:schemeClr val="bg2"/>
              </a:buClr>
              <a:buSzPct val="55000"/>
              <a:buFont typeface="Calibri" panose="020F0502020204030204" pitchFamily="34" charset="0"/>
              <a:buNone/>
              <a:tabLst/>
              <a:defRPr sz="3200" cap="all" baseline="0">
                <a:solidFill>
                  <a:schemeClr val="bg2"/>
                </a:solidFill>
                <a:latin typeface="Calibri Light" panose="020F0302020204030204" pitchFamily="34" charset="0"/>
              </a:defRPr>
            </a:lvl1pPr>
          </a:lstStyle>
          <a:p>
            <a:pPr marL="0" marR="0" lvl="0" indent="0" algn="l" defTabSz="914400" rtl="0" eaLnBrk="1" fontAlgn="auto" latinLnBrk="0" hangingPunct="1">
              <a:lnSpc>
                <a:spcPct val="105000"/>
              </a:lnSpc>
              <a:spcBef>
                <a:spcPts val="0"/>
              </a:spcBef>
              <a:spcAft>
                <a:spcPts val="0"/>
              </a:spcAft>
              <a:buClr>
                <a:schemeClr val="bg2"/>
              </a:buClr>
              <a:buSzPct val="55000"/>
              <a:buFont typeface="Calibri" panose="020F0502020204030204" pitchFamily="34" charset="0"/>
              <a:buNone/>
              <a:tabLst/>
              <a:defRPr/>
            </a:pPr>
            <a:r>
              <a:rPr lang="en-US" dirty="0" smtClean="0"/>
              <a:t>Subtitle</a:t>
            </a:r>
            <a:endParaRPr lang="en-GB" dirty="0" smtClean="0"/>
          </a:p>
          <a:p>
            <a:pPr lvl="0"/>
            <a:endParaRPr lang="en-GB" dirty="0"/>
          </a:p>
        </p:txBody>
      </p:sp>
    </p:spTree>
    <p:extLst>
      <p:ext uri="{BB962C8B-B14F-4D97-AF65-F5344CB8AC3E}">
        <p14:creationId xmlns:p14="http://schemas.microsoft.com/office/powerpoint/2010/main" val="1180896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v background)">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185" y="260648"/>
            <a:ext cx="3960440" cy="4537512"/>
          </a:xfrm>
          <a:prstGeom prst="rect">
            <a:avLst/>
          </a:prstGeom>
        </p:spPr>
      </p:pic>
      <p:sp>
        <p:nvSpPr>
          <p:cNvPr id="2" name="Title 1"/>
          <p:cNvSpPr>
            <a:spLocks noGrp="1"/>
          </p:cNvSpPr>
          <p:nvPr>
            <p:ph type="title" hasCustomPrompt="1"/>
          </p:nvPr>
        </p:nvSpPr>
        <p:spPr/>
        <p:txBody>
          <a:bodyPr/>
          <a:lstStyle>
            <a:lvl1pPr>
              <a:defRPr sz="3200" cap="all" baseline="0"/>
            </a:lvl1pPr>
          </a:lstStyle>
          <a:p>
            <a:r>
              <a:rPr lang="en-US" dirty="0" smtClean="0"/>
              <a:t>Main title</a:t>
            </a:r>
            <a:endParaRPr lang="en-GB" dirty="0"/>
          </a:p>
        </p:txBody>
      </p:sp>
      <p:sp>
        <p:nvSpPr>
          <p:cNvPr id="3" name="Content Placeholder 2"/>
          <p:cNvSpPr>
            <a:spLocks noGrp="1"/>
          </p:cNvSpPr>
          <p:nvPr>
            <p:ph idx="1"/>
          </p:nvPr>
        </p:nvSpPr>
        <p:spPr>
          <a:xfrm>
            <a:off x="719137" y="1988840"/>
            <a:ext cx="7272337" cy="4248448"/>
          </a:xfrm>
          <a:prstGeom prst="rect">
            <a:avLst/>
          </a:prstGeom>
        </p:spPr>
        <p:txBody>
          <a:bodyPr/>
          <a:lstStyle>
            <a:lvl1pPr>
              <a:spcAft>
                <a:spcPts val="1200"/>
              </a:spcAft>
              <a:defRPr sz="2800"/>
            </a:lvl1pPr>
            <a:lvl2pPr>
              <a:spcAft>
                <a:spcPts val="1200"/>
              </a:spcAft>
              <a:defRPr sz="2800"/>
            </a:lvl2pPr>
            <a:lvl3pPr>
              <a:spcAft>
                <a:spcPts val="600"/>
              </a:spcAft>
              <a:defRPr sz="2800"/>
            </a:lvl3pPr>
            <a:lvl4pPr>
              <a:spcAft>
                <a:spcPts val="600"/>
              </a:spcAft>
              <a:defRPr sz="2800"/>
            </a:lvl4pPr>
            <a:lvl5pPr>
              <a:spcAft>
                <a:spcPts val="600"/>
              </a:spcAft>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000" y="5652000"/>
            <a:ext cx="744025" cy="906131"/>
          </a:xfrm>
          <a:prstGeom prst="rect">
            <a:avLst/>
          </a:prstGeom>
        </p:spPr>
      </p:pic>
      <p:sp>
        <p:nvSpPr>
          <p:cNvPr id="11" name="Text Placeholder 8"/>
          <p:cNvSpPr>
            <a:spLocks noGrp="1"/>
          </p:cNvSpPr>
          <p:nvPr>
            <p:ph type="body" sz="quarter" idx="14" hasCustomPrompt="1"/>
          </p:nvPr>
        </p:nvSpPr>
        <p:spPr>
          <a:xfrm>
            <a:off x="719137" y="1199138"/>
            <a:ext cx="7272338" cy="699363"/>
          </a:xfrm>
          <a:prstGeom prst="rect">
            <a:avLst/>
          </a:prstGeom>
        </p:spPr>
        <p:txBody>
          <a:bodyPr/>
          <a:lstStyle>
            <a:lvl1pPr marL="0" marR="0" indent="0" algn="l" defTabSz="914400" rtl="0" eaLnBrk="1" fontAlgn="auto" latinLnBrk="0" hangingPunct="1">
              <a:lnSpc>
                <a:spcPct val="105000"/>
              </a:lnSpc>
              <a:spcBef>
                <a:spcPts val="0"/>
              </a:spcBef>
              <a:spcAft>
                <a:spcPts val="0"/>
              </a:spcAft>
              <a:buClr>
                <a:schemeClr val="bg2"/>
              </a:buClr>
              <a:buSzPct val="55000"/>
              <a:buFont typeface="Calibri" panose="020F0502020204030204" pitchFamily="34" charset="0"/>
              <a:buNone/>
              <a:tabLst/>
              <a:defRPr sz="3200" cap="all" baseline="0">
                <a:solidFill>
                  <a:schemeClr val="bg2"/>
                </a:solidFill>
                <a:latin typeface="Calibri Light" panose="020F0302020204030204" pitchFamily="34" charset="0"/>
              </a:defRPr>
            </a:lvl1pPr>
          </a:lstStyle>
          <a:p>
            <a:pPr marL="0" marR="0" lvl="0" indent="0" algn="l" defTabSz="914400" rtl="0" eaLnBrk="1" fontAlgn="auto" latinLnBrk="0" hangingPunct="1">
              <a:lnSpc>
                <a:spcPct val="105000"/>
              </a:lnSpc>
              <a:spcBef>
                <a:spcPts val="0"/>
              </a:spcBef>
              <a:spcAft>
                <a:spcPts val="0"/>
              </a:spcAft>
              <a:buClr>
                <a:schemeClr val="bg2"/>
              </a:buClr>
              <a:buSzPct val="55000"/>
              <a:buFont typeface="Calibri" panose="020F0502020204030204" pitchFamily="34" charset="0"/>
              <a:buNone/>
              <a:tabLst/>
              <a:defRPr/>
            </a:pPr>
            <a:r>
              <a:rPr lang="en-US" dirty="0" smtClean="0"/>
              <a:t>Subtitle</a:t>
            </a:r>
            <a:endParaRPr lang="en-GB" dirty="0" smtClean="0"/>
          </a:p>
          <a:p>
            <a:pPr lvl="0"/>
            <a:endParaRPr lang="en-GB" dirty="0"/>
          </a:p>
        </p:txBody>
      </p:sp>
    </p:spTree>
    <p:extLst>
      <p:ext uri="{BB962C8B-B14F-4D97-AF65-F5344CB8AC3E}">
        <p14:creationId xmlns:p14="http://schemas.microsoft.com/office/powerpoint/2010/main" val="35159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0000" y="5652000"/>
            <a:ext cx="744025" cy="906131"/>
          </a:xfrm>
          <a:prstGeom prst="rect">
            <a:avLst/>
          </a:prstGeom>
        </p:spPr>
      </p:pic>
      <p:sp>
        <p:nvSpPr>
          <p:cNvPr id="3" name="Content Placeholder 2"/>
          <p:cNvSpPr>
            <a:spLocks noGrp="1"/>
          </p:cNvSpPr>
          <p:nvPr>
            <p:ph sz="half" idx="1"/>
          </p:nvPr>
        </p:nvSpPr>
        <p:spPr>
          <a:xfrm>
            <a:off x="719138" y="1989138"/>
            <a:ext cx="3492500" cy="4248150"/>
          </a:xfrm>
          <a:prstGeom prst="rect">
            <a:avLst/>
          </a:prstGeom>
        </p:spPr>
        <p:txBody>
          <a:bodyPr/>
          <a:lstStyle>
            <a:lvl1pPr>
              <a:spcAft>
                <a:spcPts val="1200"/>
              </a:spcAft>
              <a:defRPr sz="2800"/>
            </a:lvl1pPr>
            <a:lvl2pPr>
              <a:spcAft>
                <a:spcPts val="1200"/>
              </a:spcAft>
              <a:defRPr sz="2800"/>
            </a:lvl2pPr>
            <a:lvl3pPr>
              <a:spcAft>
                <a:spcPts val="600"/>
              </a:spcAft>
              <a:defRPr sz="2800"/>
            </a:lvl3pPr>
            <a:lvl4pPr>
              <a:spcAft>
                <a:spcPts val="600"/>
              </a:spcAft>
              <a:defRPr sz="2800"/>
            </a:lvl4pPr>
            <a:lvl5pPr>
              <a:spcAft>
                <a:spcPts val="600"/>
              </a:spcAft>
              <a:defRPr sz="2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500563" y="1989138"/>
            <a:ext cx="3490912" cy="4248150"/>
          </a:xfrm>
          <a:prstGeom prst="rect">
            <a:avLst/>
          </a:prstGeom>
        </p:spPr>
        <p:txBody>
          <a:bodyPr/>
          <a:lstStyle>
            <a:lvl1pPr>
              <a:spcAft>
                <a:spcPts val="1200"/>
              </a:spcAft>
              <a:defRPr sz="2800"/>
            </a:lvl1pPr>
            <a:lvl2pPr>
              <a:spcAft>
                <a:spcPts val="1200"/>
              </a:spcAft>
              <a:defRPr sz="2800"/>
            </a:lvl2pPr>
            <a:lvl3pPr>
              <a:spcAft>
                <a:spcPts val="600"/>
              </a:spcAft>
              <a:defRPr sz="2800"/>
            </a:lvl3pPr>
            <a:lvl4pPr>
              <a:spcAft>
                <a:spcPts val="600"/>
              </a:spcAft>
              <a:defRPr sz="2800"/>
            </a:lvl4pPr>
            <a:lvl5pPr>
              <a:spcAft>
                <a:spcPts val="600"/>
              </a:spcAft>
              <a:defRPr sz="2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itle 1"/>
          <p:cNvSpPr>
            <a:spLocks noGrp="1"/>
          </p:cNvSpPr>
          <p:nvPr>
            <p:ph type="title" hasCustomPrompt="1"/>
          </p:nvPr>
        </p:nvSpPr>
        <p:spPr>
          <a:xfrm>
            <a:off x="720725" y="709613"/>
            <a:ext cx="7270750" cy="1098549"/>
          </a:xfrm>
        </p:spPr>
        <p:txBody>
          <a:bodyPr/>
          <a:lstStyle>
            <a:lvl1pPr>
              <a:defRPr sz="3200" cap="all" baseline="0"/>
            </a:lvl1pPr>
          </a:lstStyle>
          <a:p>
            <a:r>
              <a:rPr lang="en-US" dirty="0" smtClean="0"/>
              <a:t>Main title</a:t>
            </a:r>
            <a:endParaRPr lang="en-GB" dirty="0"/>
          </a:p>
        </p:txBody>
      </p:sp>
      <p:sp>
        <p:nvSpPr>
          <p:cNvPr id="11" name="Text Placeholder 8"/>
          <p:cNvSpPr>
            <a:spLocks noGrp="1"/>
          </p:cNvSpPr>
          <p:nvPr>
            <p:ph type="body" sz="quarter" idx="14" hasCustomPrompt="1"/>
          </p:nvPr>
        </p:nvSpPr>
        <p:spPr>
          <a:xfrm>
            <a:off x="719137" y="1199138"/>
            <a:ext cx="7272338" cy="699363"/>
          </a:xfrm>
          <a:prstGeom prst="rect">
            <a:avLst/>
          </a:prstGeom>
        </p:spPr>
        <p:txBody>
          <a:bodyPr/>
          <a:lstStyle>
            <a:lvl1pPr marL="0" marR="0" indent="0" algn="l" defTabSz="914400" rtl="0" eaLnBrk="1" fontAlgn="auto" latinLnBrk="0" hangingPunct="1">
              <a:lnSpc>
                <a:spcPct val="105000"/>
              </a:lnSpc>
              <a:spcBef>
                <a:spcPts val="0"/>
              </a:spcBef>
              <a:spcAft>
                <a:spcPts val="0"/>
              </a:spcAft>
              <a:buClr>
                <a:schemeClr val="bg2"/>
              </a:buClr>
              <a:buSzPct val="55000"/>
              <a:buFont typeface="Calibri" panose="020F0502020204030204" pitchFamily="34" charset="0"/>
              <a:buNone/>
              <a:tabLst/>
              <a:defRPr sz="3200" cap="all" baseline="0">
                <a:solidFill>
                  <a:schemeClr val="bg2"/>
                </a:solidFill>
                <a:latin typeface="Calibri Light" panose="020F0302020204030204" pitchFamily="34" charset="0"/>
              </a:defRPr>
            </a:lvl1pPr>
          </a:lstStyle>
          <a:p>
            <a:pPr marL="0" marR="0" lvl="0" indent="0" algn="l" defTabSz="914400" rtl="0" eaLnBrk="1" fontAlgn="auto" latinLnBrk="0" hangingPunct="1">
              <a:lnSpc>
                <a:spcPct val="105000"/>
              </a:lnSpc>
              <a:spcBef>
                <a:spcPts val="0"/>
              </a:spcBef>
              <a:spcAft>
                <a:spcPts val="0"/>
              </a:spcAft>
              <a:buClr>
                <a:schemeClr val="bg2"/>
              </a:buClr>
              <a:buSzPct val="55000"/>
              <a:buFont typeface="Calibri" panose="020F0502020204030204" pitchFamily="34" charset="0"/>
              <a:buNone/>
              <a:tabLst/>
              <a:defRPr/>
            </a:pPr>
            <a:r>
              <a:rPr lang="en-US" dirty="0" smtClean="0"/>
              <a:t>Subtitle</a:t>
            </a:r>
            <a:endParaRPr lang="en-GB" dirty="0" smtClean="0"/>
          </a:p>
        </p:txBody>
      </p:sp>
    </p:spTree>
    <p:extLst>
      <p:ext uri="{BB962C8B-B14F-4D97-AF65-F5344CB8AC3E}">
        <p14:creationId xmlns:p14="http://schemas.microsoft.com/office/powerpoint/2010/main" val="218831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0000" y="5652000"/>
            <a:ext cx="744025" cy="906131"/>
          </a:xfrm>
          <a:prstGeom prst="rect">
            <a:avLst/>
          </a:prstGeom>
        </p:spPr>
      </p:pic>
      <p:sp>
        <p:nvSpPr>
          <p:cNvPr id="3" name="Content Placeholder 2"/>
          <p:cNvSpPr>
            <a:spLocks noGrp="1"/>
          </p:cNvSpPr>
          <p:nvPr>
            <p:ph sz="half" idx="1"/>
          </p:nvPr>
        </p:nvSpPr>
        <p:spPr>
          <a:xfrm>
            <a:off x="719138" y="1989138"/>
            <a:ext cx="3492500" cy="4248150"/>
          </a:xfrm>
          <a:prstGeom prst="rect">
            <a:avLst/>
          </a:prstGeom>
        </p:spPr>
        <p:txBody>
          <a:bodyPr/>
          <a:lstStyle>
            <a:lvl1pPr>
              <a:spcAft>
                <a:spcPts val="1200"/>
              </a:spcAft>
              <a:defRPr sz="2800"/>
            </a:lvl1pPr>
            <a:lvl2pPr>
              <a:spcAft>
                <a:spcPts val="1200"/>
              </a:spcAft>
              <a:defRPr sz="2800"/>
            </a:lvl2pPr>
            <a:lvl3pPr>
              <a:spcAft>
                <a:spcPts val="600"/>
              </a:spcAft>
              <a:defRPr sz="2800"/>
            </a:lvl3pPr>
            <a:lvl4pPr>
              <a:spcAft>
                <a:spcPts val="600"/>
              </a:spcAft>
              <a:defRPr sz="2800"/>
            </a:lvl4pPr>
            <a:lvl5pPr>
              <a:spcAft>
                <a:spcPts val="600"/>
              </a:spcAft>
              <a:defRPr sz="2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500563" y="1989138"/>
            <a:ext cx="3490912" cy="4248150"/>
          </a:xfrm>
          <a:prstGeom prst="rect">
            <a:avLst/>
          </a:prstGeom>
        </p:spPr>
        <p:txBody>
          <a:bodyPr/>
          <a:lstStyle>
            <a:lvl1pPr>
              <a:spcAft>
                <a:spcPts val="1200"/>
              </a:spcAft>
              <a:defRPr sz="2800"/>
            </a:lvl1pPr>
            <a:lvl2pPr>
              <a:spcAft>
                <a:spcPts val="1200"/>
              </a:spcAft>
              <a:defRPr sz="2800"/>
            </a:lvl2pPr>
            <a:lvl3pPr>
              <a:spcAft>
                <a:spcPts val="600"/>
              </a:spcAft>
              <a:defRPr sz="2800"/>
            </a:lvl3pPr>
            <a:lvl4pPr>
              <a:spcAft>
                <a:spcPts val="600"/>
              </a:spcAft>
              <a:defRPr sz="2800"/>
            </a:lvl4pPr>
            <a:lvl5pPr>
              <a:spcAft>
                <a:spcPts val="600"/>
              </a:spcAft>
              <a:defRPr sz="2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itle 1"/>
          <p:cNvSpPr>
            <a:spLocks noGrp="1"/>
          </p:cNvSpPr>
          <p:nvPr>
            <p:ph type="title" hasCustomPrompt="1"/>
          </p:nvPr>
        </p:nvSpPr>
        <p:spPr>
          <a:xfrm>
            <a:off x="720725" y="709613"/>
            <a:ext cx="7270750" cy="1098549"/>
          </a:xfrm>
        </p:spPr>
        <p:txBody>
          <a:bodyPr/>
          <a:lstStyle>
            <a:lvl1pPr>
              <a:defRPr sz="3200" cap="all" baseline="0"/>
            </a:lvl1pPr>
          </a:lstStyle>
          <a:p>
            <a:r>
              <a:rPr lang="en-US" dirty="0" smtClean="0"/>
              <a:t>Main title</a:t>
            </a:r>
            <a:endParaRPr lang="en-GB" dirty="0"/>
          </a:p>
        </p:txBody>
      </p:sp>
      <p:sp>
        <p:nvSpPr>
          <p:cNvPr id="11" name="Text Placeholder 8"/>
          <p:cNvSpPr>
            <a:spLocks noGrp="1"/>
          </p:cNvSpPr>
          <p:nvPr>
            <p:ph type="body" sz="quarter" idx="14" hasCustomPrompt="1"/>
          </p:nvPr>
        </p:nvSpPr>
        <p:spPr>
          <a:xfrm>
            <a:off x="719137" y="1199138"/>
            <a:ext cx="7272338" cy="699363"/>
          </a:xfrm>
          <a:prstGeom prst="rect">
            <a:avLst/>
          </a:prstGeom>
        </p:spPr>
        <p:txBody>
          <a:bodyPr/>
          <a:lstStyle>
            <a:lvl1pPr marL="0" marR="0" indent="0" algn="l" defTabSz="914400" rtl="0" eaLnBrk="1" fontAlgn="auto" latinLnBrk="0" hangingPunct="1">
              <a:lnSpc>
                <a:spcPct val="105000"/>
              </a:lnSpc>
              <a:spcBef>
                <a:spcPts val="0"/>
              </a:spcBef>
              <a:spcAft>
                <a:spcPts val="0"/>
              </a:spcAft>
              <a:buClr>
                <a:schemeClr val="bg2"/>
              </a:buClr>
              <a:buSzPct val="55000"/>
              <a:buFont typeface="Calibri" panose="020F0502020204030204" pitchFamily="34" charset="0"/>
              <a:buNone/>
              <a:tabLst/>
              <a:defRPr sz="3200" cap="all" baseline="0">
                <a:solidFill>
                  <a:schemeClr val="bg2"/>
                </a:solidFill>
                <a:latin typeface="Calibri Light" panose="020F0302020204030204" pitchFamily="34" charset="0"/>
              </a:defRPr>
            </a:lvl1pPr>
          </a:lstStyle>
          <a:p>
            <a:pPr marL="0" marR="0" lvl="0" indent="0" algn="l" defTabSz="914400" rtl="0" eaLnBrk="1" fontAlgn="auto" latinLnBrk="0" hangingPunct="1">
              <a:lnSpc>
                <a:spcPct val="105000"/>
              </a:lnSpc>
              <a:spcBef>
                <a:spcPts val="0"/>
              </a:spcBef>
              <a:spcAft>
                <a:spcPts val="0"/>
              </a:spcAft>
              <a:buClr>
                <a:schemeClr val="bg2"/>
              </a:buClr>
              <a:buSzPct val="55000"/>
              <a:buFont typeface="Calibri" panose="020F0502020204030204" pitchFamily="34" charset="0"/>
              <a:buNone/>
              <a:tabLst/>
              <a:defRPr/>
            </a:pPr>
            <a:r>
              <a:rPr lang="en-US" dirty="0" smtClean="0"/>
              <a:t>Subtitle</a:t>
            </a:r>
            <a:endParaRPr lang="en-GB" dirty="0" smtClean="0"/>
          </a:p>
        </p:txBody>
      </p:sp>
    </p:spTree>
    <p:extLst>
      <p:ext uri="{BB962C8B-B14F-4D97-AF65-F5344CB8AC3E}">
        <p14:creationId xmlns:p14="http://schemas.microsoft.com/office/powerpoint/2010/main" val="126459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V background)">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185" y="260648"/>
            <a:ext cx="3960440" cy="453751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000" y="5652000"/>
            <a:ext cx="744025" cy="906131"/>
          </a:xfrm>
          <a:prstGeom prst="rect">
            <a:avLst/>
          </a:prstGeom>
        </p:spPr>
      </p:pic>
      <p:sp>
        <p:nvSpPr>
          <p:cNvPr id="3" name="Content Placeholder 2"/>
          <p:cNvSpPr>
            <a:spLocks noGrp="1"/>
          </p:cNvSpPr>
          <p:nvPr>
            <p:ph sz="half" idx="1"/>
          </p:nvPr>
        </p:nvSpPr>
        <p:spPr>
          <a:xfrm>
            <a:off x="719138" y="1989138"/>
            <a:ext cx="3492500" cy="4248150"/>
          </a:xfrm>
          <a:prstGeom prst="rect">
            <a:avLst/>
          </a:prstGeom>
        </p:spPr>
        <p:txBody>
          <a:bodyPr/>
          <a:lstStyle>
            <a:lvl1pPr>
              <a:spcAft>
                <a:spcPts val="1200"/>
              </a:spcAft>
              <a:defRPr sz="2800"/>
            </a:lvl1pPr>
            <a:lvl2pPr>
              <a:spcAft>
                <a:spcPts val="1200"/>
              </a:spcAft>
              <a:defRPr sz="2800"/>
            </a:lvl2pPr>
            <a:lvl3pPr>
              <a:spcAft>
                <a:spcPts val="600"/>
              </a:spcAft>
              <a:defRPr sz="2800"/>
            </a:lvl3pPr>
            <a:lvl4pPr>
              <a:spcAft>
                <a:spcPts val="600"/>
              </a:spcAft>
              <a:defRPr sz="2800"/>
            </a:lvl4pPr>
            <a:lvl5pPr>
              <a:spcAft>
                <a:spcPts val="600"/>
              </a:spcAft>
              <a:defRPr sz="2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500563" y="1989138"/>
            <a:ext cx="3490912" cy="4248150"/>
          </a:xfrm>
          <a:prstGeom prst="rect">
            <a:avLst/>
          </a:prstGeom>
        </p:spPr>
        <p:txBody>
          <a:bodyPr/>
          <a:lstStyle>
            <a:lvl1pPr>
              <a:spcAft>
                <a:spcPts val="1200"/>
              </a:spcAft>
              <a:defRPr sz="2800"/>
            </a:lvl1pPr>
            <a:lvl2pPr>
              <a:spcAft>
                <a:spcPts val="1200"/>
              </a:spcAft>
              <a:defRPr sz="2800"/>
            </a:lvl2pPr>
            <a:lvl3pPr>
              <a:spcAft>
                <a:spcPts val="600"/>
              </a:spcAft>
              <a:defRPr sz="2800"/>
            </a:lvl3pPr>
            <a:lvl4pPr>
              <a:spcAft>
                <a:spcPts val="600"/>
              </a:spcAft>
              <a:defRPr sz="2800"/>
            </a:lvl4pPr>
            <a:lvl5pPr>
              <a:spcAft>
                <a:spcPts val="600"/>
              </a:spcAft>
              <a:defRPr sz="2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itle 1"/>
          <p:cNvSpPr>
            <a:spLocks noGrp="1"/>
          </p:cNvSpPr>
          <p:nvPr>
            <p:ph type="title" hasCustomPrompt="1"/>
          </p:nvPr>
        </p:nvSpPr>
        <p:spPr>
          <a:xfrm>
            <a:off x="720725" y="709613"/>
            <a:ext cx="7270750" cy="1098549"/>
          </a:xfrm>
        </p:spPr>
        <p:txBody>
          <a:bodyPr/>
          <a:lstStyle>
            <a:lvl1pPr>
              <a:defRPr sz="3200" cap="all" baseline="0"/>
            </a:lvl1pPr>
          </a:lstStyle>
          <a:p>
            <a:r>
              <a:rPr lang="en-US" dirty="0" smtClean="0"/>
              <a:t>Main title</a:t>
            </a:r>
            <a:endParaRPr lang="en-GB" dirty="0"/>
          </a:p>
        </p:txBody>
      </p:sp>
      <p:sp>
        <p:nvSpPr>
          <p:cNvPr id="11" name="Text Placeholder 8"/>
          <p:cNvSpPr>
            <a:spLocks noGrp="1"/>
          </p:cNvSpPr>
          <p:nvPr>
            <p:ph type="body" sz="quarter" idx="14" hasCustomPrompt="1"/>
          </p:nvPr>
        </p:nvSpPr>
        <p:spPr>
          <a:xfrm>
            <a:off x="719137" y="1199138"/>
            <a:ext cx="7272338" cy="699363"/>
          </a:xfrm>
          <a:prstGeom prst="rect">
            <a:avLst/>
          </a:prstGeom>
        </p:spPr>
        <p:txBody>
          <a:bodyPr/>
          <a:lstStyle>
            <a:lvl1pPr marL="0" marR="0" indent="0" algn="l" defTabSz="914400" rtl="0" eaLnBrk="1" fontAlgn="auto" latinLnBrk="0" hangingPunct="1">
              <a:lnSpc>
                <a:spcPct val="105000"/>
              </a:lnSpc>
              <a:spcBef>
                <a:spcPts val="0"/>
              </a:spcBef>
              <a:spcAft>
                <a:spcPts val="0"/>
              </a:spcAft>
              <a:buClr>
                <a:schemeClr val="bg2"/>
              </a:buClr>
              <a:buSzPct val="55000"/>
              <a:buFont typeface="Calibri" panose="020F0502020204030204" pitchFamily="34" charset="0"/>
              <a:buNone/>
              <a:tabLst/>
              <a:defRPr sz="3200" cap="all" baseline="0">
                <a:solidFill>
                  <a:schemeClr val="bg2"/>
                </a:solidFill>
                <a:latin typeface="Calibri Light" panose="020F0302020204030204" pitchFamily="34" charset="0"/>
              </a:defRPr>
            </a:lvl1pPr>
          </a:lstStyle>
          <a:p>
            <a:pPr marL="0" marR="0" lvl="0" indent="0" algn="l" defTabSz="914400" rtl="0" eaLnBrk="1" fontAlgn="auto" latinLnBrk="0" hangingPunct="1">
              <a:lnSpc>
                <a:spcPct val="105000"/>
              </a:lnSpc>
              <a:spcBef>
                <a:spcPts val="0"/>
              </a:spcBef>
              <a:spcAft>
                <a:spcPts val="0"/>
              </a:spcAft>
              <a:buClr>
                <a:schemeClr val="bg2"/>
              </a:buClr>
              <a:buSzPct val="55000"/>
              <a:buFont typeface="Calibri" panose="020F0502020204030204" pitchFamily="34" charset="0"/>
              <a:buNone/>
              <a:tabLst/>
              <a:defRPr/>
            </a:pPr>
            <a:r>
              <a:rPr lang="en-US" dirty="0" smtClean="0"/>
              <a:t>Subtitle</a:t>
            </a:r>
            <a:endParaRPr lang="en-GB" dirty="0" smtClean="0"/>
          </a:p>
        </p:txBody>
      </p:sp>
    </p:spTree>
    <p:extLst>
      <p:ext uri="{BB962C8B-B14F-4D97-AF65-F5344CB8AC3E}">
        <p14:creationId xmlns:p14="http://schemas.microsoft.com/office/powerpoint/2010/main" val="244250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0000" y="5652000"/>
            <a:ext cx="744025" cy="906131"/>
          </a:xfrm>
          <a:prstGeom prst="rect">
            <a:avLst/>
          </a:prstGeom>
        </p:spPr>
      </p:pic>
      <p:sp>
        <p:nvSpPr>
          <p:cNvPr id="3" name="Content Placeholder 2"/>
          <p:cNvSpPr>
            <a:spLocks noGrp="1"/>
          </p:cNvSpPr>
          <p:nvPr>
            <p:ph sz="half" idx="1"/>
          </p:nvPr>
        </p:nvSpPr>
        <p:spPr>
          <a:xfrm>
            <a:off x="719138" y="1989138"/>
            <a:ext cx="2520000" cy="4248150"/>
          </a:xfrm>
          <a:prstGeom prst="rect">
            <a:avLst/>
          </a:prstGeom>
        </p:spPr>
        <p:txBody>
          <a:bodyPr/>
          <a:lstStyle>
            <a:lvl1pPr>
              <a:spcAft>
                <a:spcPts val="1200"/>
              </a:spcAft>
              <a:defRPr sz="2000"/>
            </a:lvl1pPr>
            <a:lvl2pPr>
              <a:spcAft>
                <a:spcPts val="1200"/>
              </a:spcAft>
              <a:defRPr sz="2000"/>
            </a:lvl2pPr>
            <a:lvl3pPr marL="180975" indent="-180975">
              <a:spcAft>
                <a:spcPts val="600"/>
              </a:spcAft>
              <a:defRPr sz="2000"/>
            </a:lvl3pPr>
            <a:lvl4pPr marL="360363" indent="-179388">
              <a:spcAft>
                <a:spcPts val="600"/>
              </a:spcAft>
              <a:defRPr sz="2000"/>
            </a:lvl4pPr>
            <a:lvl5pPr marL="541338" indent="-180975">
              <a:spcAft>
                <a:spcPts val="600"/>
              </a:spcAft>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3707904" y="1989138"/>
            <a:ext cx="4283571" cy="4248150"/>
          </a:xfrm>
          <a:prstGeom prst="rect">
            <a:avLst/>
          </a:prstGeom>
        </p:spPr>
        <p:txBody>
          <a:bodyPr/>
          <a:lstStyle>
            <a:lvl1pPr>
              <a:spcAft>
                <a:spcPts val="1200"/>
              </a:spcAft>
              <a:defRPr sz="2800"/>
            </a:lvl1pPr>
            <a:lvl2pPr>
              <a:spcAft>
                <a:spcPts val="1200"/>
              </a:spcAft>
              <a:defRPr sz="2800"/>
            </a:lvl2pPr>
            <a:lvl3pPr>
              <a:spcAft>
                <a:spcPts val="600"/>
              </a:spcAft>
              <a:defRPr sz="2800"/>
            </a:lvl3pPr>
            <a:lvl4pPr>
              <a:spcAft>
                <a:spcPts val="600"/>
              </a:spcAft>
              <a:defRPr sz="2800"/>
            </a:lvl4pPr>
            <a:lvl5pPr>
              <a:spcAft>
                <a:spcPts val="600"/>
              </a:spcAft>
              <a:defRPr sz="2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itle 1"/>
          <p:cNvSpPr>
            <a:spLocks noGrp="1"/>
          </p:cNvSpPr>
          <p:nvPr>
            <p:ph type="title" hasCustomPrompt="1"/>
          </p:nvPr>
        </p:nvSpPr>
        <p:spPr>
          <a:xfrm>
            <a:off x="720725" y="709613"/>
            <a:ext cx="7270750" cy="1098549"/>
          </a:xfrm>
        </p:spPr>
        <p:txBody>
          <a:bodyPr/>
          <a:lstStyle>
            <a:lvl1pPr>
              <a:defRPr sz="3200" cap="all" baseline="0"/>
            </a:lvl1pPr>
          </a:lstStyle>
          <a:p>
            <a:r>
              <a:rPr lang="en-US" dirty="0" smtClean="0"/>
              <a:t>Main title</a:t>
            </a:r>
            <a:endParaRPr lang="en-GB" dirty="0"/>
          </a:p>
        </p:txBody>
      </p:sp>
      <p:sp>
        <p:nvSpPr>
          <p:cNvPr id="11" name="Text Placeholder 8"/>
          <p:cNvSpPr>
            <a:spLocks noGrp="1"/>
          </p:cNvSpPr>
          <p:nvPr>
            <p:ph type="body" sz="quarter" idx="14" hasCustomPrompt="1"/>
          </p:nvPr>
        </p:nvSpPr>
        <p:spPr>
          <a:xfrm>
            <a:off x="719137" y="1199138"/>
            <a:ext cx="7272338" cy="699363"/>
          </a:xfrm>
          <a:prstGeom prst="rect">
            <a:avLst/>
          </a:prstGeom>
        </p:spPr>
        <p:txBody>
          <a:bodyPr/>
          <a:lstStyle>
            <a:lvl1pPr marL="0" marR="0" indent="0" algn="l" defTabSz="914400" rtl="0" eaLnBrk="1" fontAlgn="auto" latinLnBrk="0" hangingPunct="1">
              <a:lnSpc>
                <a:spcPct val="105000"/>
              </a:lnSpc>
              <a:spcBef>
                <a:spcPts val="0"/>
              </a:spcBef>
              <a:spcAft>
                <a:spcPts val="0"/>
              </a:spcAft>
              <a:buClr>
                <a:schemeClr val="bg2"/>
              </a:buClr>
              <a:buSzPct val="55000"/>
              <a:buFont typeface="Calibri" panose="020F0502020204030204" pitchFamily="34" charset="0"/>
              <a:buNone/>
              <a:tabLst/>
              <a:defRPr sz="3200" cap="all" baseline="0">
                <a:solidFill>
                  <a:schemeClr val="bg2"/>
                </a:solidFill>
                <a:latin typeface="Calibri Light" panose="020F0302020204030204" pitchFamily="34" charset="0"/>
              </a:defRPr>
            </a:lvl1pPr>
          </a:lstStyle>
          <a:p>
            <a:pPr marL="0" marR="0" lvl="0" indent="0" algn="l" defTabSz="914400" rtl="0" eaLnBrk="1" fontAlgn="auto" latinLnBrk="0" hangingPunct="1">
              <a:lnSpc>
                <a:spcPct val="105000"/>
              </a:lnSpc>
              <a:spcBef>
                <a:spcPts val="0"/>
              </a:spcBef>
              <a:spcAft>
                <a:spcPts val="0"/>
              </a:spcAft>
              <a:buClr>
                <a:schemeClr val="bg2"/>
              </a:buClr>
              <a:buSzPct val="55000"/>
              <a:buFont typeface="Calibri" panose="020F0502020204030204" pitchFamily="34" charset="0"/>
              <a:buNone/>
              <a:tabLst/>
              <a:defRPr/>
            </a:pPr>
            <a:r>
              <a:rPr lang="en-US" dirty="0" smtClean="0"/>
              <a:t>Subtitle</a:t>
            </a:r>
            <a:endParaRPr lang="en-GB" dirty="0" smtClean="0"/>
          </a:p>
          <a:p>
            <a:pPr lvl="0"/>
            <a:endParaRPr lang="en-GB" dirty="0"/>
          </a:p>
        </p:txBody>
      </p:sp>
    </p:spTree>
    <p:extLst>
      <p:ext uri="{BB962C8B-B14F-4D97-AF65-F5344CB8AC3E}">
        <p14:creationId xmlns:p14="http://schemas.microsoft.com/office/powerpoint/2010/main" val="200242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nd content (V background)">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185" y="260648"/>
            <a:ext cx="3960440" cy="453751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000" y="5652000"/>
            <a:ext cx="744025" cy="906131"/>
          </a:xfrm>
          <a:prstGeom prst="rect">
            <a:avLst/>
          </a:prstGeom>
        </p:spPr>
      </p:pic>
      <p:sp>
        <p:nvSpPr>
          <p:cNvPr id="3" name="Content Placeholder 2"/>
          <p:cNvSpPr>
            <a:spLocks noGrp="1"/>
          </p:cNvSpPr>
          <p:nvPr>
            <p:ph sz="half" idx="1"/>
          </p:nvPr>
        </p:nvSpPr>
        <p:spPr>
          <a:xfrm>
            <a:off x="719138" y="1989138"/>
            <a:ext cx="2520000" cy="4248150"/>
          </a:xfrm>
          <a:prstGeom prst="rect">
            <a:avLst/>
          </a:prstGeom>
        </p:spPr>
        <p:txBody>
          <a:bodyPr/>
          <a:lstStyle>
            <a:lvl1pPr>
              <a:spcAft>
                <a:spcPts val="1200"/>
              </a:spcAft>
              <a:defRPr sz="2000"/>
            </a:lvl1pPr>
            <a:lvl2pPr>
              <a:spcAft>
                <a:spcPts val="1200"/>
              </a:spcAft>
              <a:defRPr sz="2000"/>
            </a:lvl2pPr>
            <a:lvl3pPr marL="180975" indent="-180975">
              <a:spcAft>
                <a:spcPts val="600"/>
              </a:spcAft>
              <a:defRPr sz="2000"/>
            </a:lvl3pPr>
            <a:lvl4pPr marL="360363" indent="-179388">
              <a:spcAft>
                <a:spcPts val="600"/>
              </a:spcAft>
              <a:defRPr sz="2000"/>
            </a:lvl4pPr>
            <a:lvl5pPr marL="541338" indent="-180975">
              <a:spcAft>
                <a:spcPts val="600"/>
              </a:spcAft>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3707904" y="1989138"/>
            <a:ext cx="4283571" cy="4248150"/>
          </a:xfrm>
          <a:prstGeom prst="rect">
            <a:avLst/>
          </a:prstGeom>
        </p:spPr>
        <p:txBody>
          <a:bodyPr/>
          <a:lstStyle>
            <a:lvl1pPr>
              <a:spcAft>
                <a:spcPts val="1200"/>
              </a:spcAft>
              <a:defRPr sz="2800"/>
            </a:lvl1pPr>
            <a:lvl2pPr>
              <a:spcAft>
                <a:spcPts val="1200"/>
              </a:spcAft>
              <a:defRPr sz="2800"/>
            </a:lvl2pPr>
            <a:lvl3pPr>
              <a:spcAft>
                <a:spcPts val="600"/>
              </a:spcAft>
              <a:defRPr sz="2800"/>
            </a:lvl3pPr>
            <a:lvl4pPr>
              <a:spcAft>
                <a:spcPts val="600"/>
              </a:spcAft>
              <a:defRPr sz="2800"/>
            </a:lvl4pPr>
            <a:lvl5pPr>
              <a:spcAft>
                <a:spcPts val="600"/>
              </a:spcAft>
              <a:defRPr sz="2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itle 1"/>
          <p:cNvSpPr>
            <a:spLocks noGrp="1"/>
          </p:cNvSpPr>
          <p:nvPr>
            <p:ph type="title" hasCustomPrompt="1"/>
          </p:nvPr>
        </p:nvSpPr>
        <p:spPr>
          <a:xfrm>
            <a:off x="720725" y="709613"/>
            <a:ext cx="7270750" cy="1098549"/>
          </a:xfrm>
        </p:spPr>
        <p:txBody>
          <a:bodyPr/>
          <a:lstStyle>
            <a:lvl1pPr>
              <a:defRPr sz="3200" cap="all" baseline="0"/>
            </a:lvl1pPr>
          </a:lstStyle>
          <a:p>
            <a:r>
              <a:rPr lang="en-US" dirty="0" smtClean="0"/>
              <a:t>Main title</a:t>
            </a:r>
            <a:endParaRPr lang="en-GB" dirty="0"/>
          </a:p>
        </p:txBody>
      </p:sp>
      <p:sp>
        <p:nvSpPr>
          <p:cNvPr id="11" name="Text Placeholder 8"/>
          <p:cNvSpPr>
            <a:spLocks noGrp="1"/>
          </p:cNvSpPr>
          <p:nvPr>
            <p:ph type="body" sz="quarter" idx="14" hasCustomPrompt="1"/>
          </p:nvPr>
        </p:nvSpPr>
        <p:spPr>
          <a:xfrm>
            <a:off x="719137" y="1199138"/>
            <a:ext cx="7272338" cy="699363"/>
          </a:xfrm>
          <a:prstGeom prst="rect">
            <a:avLst/>
          </a:prstGeom>
        </p:spPr>
        <p:txBody>
          <a:bodyPr/>
          <a:lstStyle>
            <a:lvl1pPr marL="0" marR="0" indent="0" algn="l" defTabSz="914400" rtl="0" eaLnBrk="1" fontAlgn="auto" latinLnBrk="0" hangingPunct="1">
              <a:lnSpc>
                <a:spcPct val="105000"/>
              </a:lnSpc>
              <a:spcBef>
                <a:spcPts val="0"/>
              </a:spcBef>
              <a:spcAft>
                <a:spcPts val="0"/>
              </a:spcAft>
              <a:buClr>
                <a:schemeClr val="bg2"/>
              </a:buClr>
              <a:buSzPct val="55000"/>
              <a:buFont typeface="Calibri" panose="020F0502020204030204" pitchFamily="34" charset="0"/>
              <a:buNone/>
              <a:tabLst/>
              <a:defRPr sz="3200" cap="all" baseline="0">
                <a:solidFill>
                  <a:schemeClr val="bg2"/>
                </a:solidFill>
                <a:latin typeface="Calibri Light" panose="020F0302020204030204" pitchFamily="34" charset="0"/>
              </a:defRPr>
            </a:lvl1pPr>
          </a:lstStyle>
          <a:p>
            <a:pPr marL="0" marR="0" lvl="0" indent="0" algn="l" defTabSz="914400" rtl="0" eaLnBrk="1" fontAlgn="auto" latinLnBrk="0" hangingPunct="1">
              <a:lnSpc>
                <a:spcPct val="105000"/>
              </a:lnSpc>
              <a:spcBef>
                <a:spcPts val="0"/>
              </a:spcBef>
              <a:spcAft>
                <a:spcPts val="0"/>
              </a:spcAft>
              <a:buClr>
                <a:schemeClr val="bg2"/>
              </a:buClr>
              <a:buSzPct val="55000"/>
              <a:buFont typeface="Calibri" panose="020F0502020204030204" pitchFamily="34" charset="0"/>
              <a:buNone/>
              <a:tabLst/>
              <a:defRPr/>
            </a:pPr>
            <a:r>
              <a:rPr lang="en-US" dirty="0" smtClean="0"/>
              <a:t>Subtitle</a:t>
            </a:r>
            <a:endParaRPr lang="en-GB" dirty="0" smtClean="0"/>
          </a:p>
          <a:p>
            <a:pPr lvl="0"/>
            <a:endParaRPr lang="en-GB" dirty="0"/>
          </a:p>
        </p:txBody>
      </p:sp>
    </p:spTree>
    <p:extLst>
      <p:ext uri="{BB962C8B-B14F-4D97-AF65-F5344CB8AC3E}">
        <p14:creationId xmlns:p14="http://schemas.microsoft.com/office/powerpoint/2010/main" val="295521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layout 1">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19955"/>
            <a:ext cx="3142632" cy="3888000"/>
          </a:xfrm>
          <a:prstGeom prst="rect">
            <a:avLst/>
          </a:prstGeom>
        </p:spPr>
      </p:pic>
      <p:sp>
        <p:nvSpPr>
          <p:cNvPr id="2" name="Title 1"/>
          <p:cNvSpPr>
            <a:spLocks noGrp="1"/>
          </p:cNvSpPr>
          <p:nvPr>
            <p:ph type="title" hasCustomPrompt="1"/>
          </p:nvPr>
        </p:nvSpPr>
        <p:spPr>
          <a:xfrm>
            <a:off x="1571316" y="2340000"/>
            <a:ext cx="6420158" cy="2719387"/>
          </a:xfrm>
        </p:spPr>
        <p:txBody>
          <a:bodyPr anchor="t"/>
          <a:lstStyle>
            <a:lvl1pPr algn="l">
              <a:lnSpc>
                <a:spcPct val="110000"/>
              </a:lnSpc>
              <a:defRPr sz="3400" b="0" cap="none" baseline="0">
                <a:latin typeface="Calibri" panose="020F0502020204030204" pitchFamily="34" charset="0"/>
              </a:defRPr>
            </a:lvl1pPr>
          </a:lstStyle>
          <a:p>
            <a:r>
              <a:rPr lang="en-US" dirty="0" smtClean="0"/>
              <a:t>“Add quote”</a:t>
            </a:r>
            <a:endParaRPr lang="en-GB"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000" y="5652000"/>
            <a:ext cx="744025" cy="906131"/>
          </a:xfrm>
          <a:prstGeom prst="rect">
            <a:avLst/>
          </a:prstGeom>
        </p:spPr>
      </p:pic>
    </p:spTree>
    <p:extLst>
      <p:ext uri="{BB962C8B-B14F-4D97-AF65-F5344CB8AC3E}">
        <p14:creationId xmlns:p14="http://schemas.microsoft.com/office/powerpoint/2010/main" val="100526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ight slide blue">
    <p:bg>
      <p:bgPr>
        <a:solidFill>
          <a:srgbClr val="6CA5D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71316" y="2340000"/>
            <a:ext cx="6420158" cy="2719387"/>
          </a:xfrm>
        </p:spPr>
        <p:txBody>
          <a:bodyPr anchor="t"/>
          <a:lstStyle>
            <a:lvl1pPr algn="l">
              <a:lnSpc>
                <a:spcPct val="110000"/>
              </a:lnSpc>
              <a:defRPr sz="3400" b="1" cap="none" baseline="0">
                <a:solidFill>
                  <a:schemeClr val="bg1"/>
                </a:solidFill>
                <a:latin typeface="Calibri" panose="020F0502020204030204" pitchFamily="34" charset="0"/>
              </a:defRPr>
            </a:lvl1pPr>
          </a:lstStyle>
          <a:p>
            <a:r>
              <a:rPr lang="en-US" smtClean="0"/>
              <a:t>Click to edit Master title style</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0000" y="5652000"/>
            <a:ext cx="744025" cy="906131"/>
          </a:xfrm>
          <a:prstGeom prst="rect">
            <a:avLst/>
          </a:prstGeom>
        </p:spPr>
      </p:pic>
    </p:spTree>
    <p:extLst>
      <p:ext uri="{BB962C8B-B14F-4D97-AF65-F5344CB8AC3E}">
        <p14:creationId xmlns:p14="http://schemas.microsoft.com/office/powerpoint/2010/main" val="57852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turquoise">
    <p:bg bwMode="gray">
      <p:bgPr>
        <a:solidFill>
          <a:srgbClr val="26CBC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20000" y="709613"/>
            <a:ext cx="4212040" cy="773587"/>
          </a:xfrm>
        </p:spPr>
        <p:txBody>
          <a:bodyPr/>
          <a:lstStyle>
            <a:lvl1pPr>
              <a:lnSpc>
                <a:spcPct val="80000"/>
              </a:lnSpc>
              <a:defRPr sz="3600" b="1" cap="all" baseline="0">
                <a:solidFill>
                  <a:srgbClr val="522A6B"/>
                </a:solidFill>
                <a:latin typeface="Calibri" panose="020F0502020204030204" pitchFamily="34" charset="0"/>
              </a:defRPr>
            </a:lvl1pPr>
          </a:lstStyle>
          <a:p>
            <a:r>
              <a:rPr lang="en-US" smtClean="0"/>
              <a:t>Click to edit Master title style</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4000" y="1440000"/>
            <a:ext cx="4201200" cy="5095006"/>
          </a:xfrm>
          <a:prstGeom prst="rect">
            <a:avLst/>
          </a:prstGeom>
        </p:spPr>
      </p:pic>
    </p:spTree>
    <p:extLst>
      <p:ext uri="{BB962C8B-B14F-4D97-AF65-F5344CB8AC3E}">
        <p14:creationId xmlns:p14="http://schemas.microsoft.com/office/powerpoint/2010/main" val="248967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ight slide turquoise">
    <p:bg>
      <p:bgPr>
        <a:solidFill>
          <a:srgbClr val="26CBC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0000" y="5652000"/>
            <a:ext cx="744025" cy="906131"/>
          </a:xfrm>
          <a:prstGeom prst="rect">
            <a:avLst/>
          </a:prstGeom>
        </p:spPr>
      </p:pic>
      <p:sp>
        <p:nvSpPr>
          <p:cNvPr id="4" name="Title 1"/>
          <p:cNvSpPr>
            <a:spLocks noGrp="1"/>
          </p:cNvSpPr>
          <p:nvPr>
            <p:ph type="title"/>
          </p:nvPr>
        </p:nvSpPr>
        <p:spPr>
          <a:xfrm>
            <a:off x="1571316" y="2340000"/>
            <a:ext cx="6420158" cy="2719387"/>
          </a:xfrm>
        </p:spPr>
        <p:txBody>
          <a:bodyPr anchor="t"/>
          <a:lstStyle>
            <a:lvl1pPr algn="l">
              <a:lnSpc>
                <a:spcPct val="110000"/>
              </a:lnSpc>
              <a:defRPr sz="3400" b="1" cap="none" baseline="0">
                <a:solidFill>
                  <a:schemeClr val="bg1"/>
                </a:solidFill>
                <a:latin typeface="Calibri" panose="020F0502020204030204" pitchFamily="34"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71780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ight slide yellow">
    <p:bg>
      <p:bgPr>
        <a:solidFill>
          <a:srgbClr val="FFF04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0000" y="5652000"/>
            <a:ext cx="744025" cy="906131"/>
          </a:xfrm>
          <a:prstGeom prst="rect">
            <a:avLst/>
          </a:prstGeom>
        </p:spPr>
      </p:pic>
      <p:sp>
        <p:nvSpPr>
          <p:cNvPr id="4" name="Title 1"/>
          <p:cNvSpPr>
            <a:spLocks noGrp="1"/>
          </p:cNvSpPr>
          <p:nvPr>
            <p:ph type="title"/>
          </p:nvPr>
        </p:nvSpPr>
        <p:spPr>
          <a:xfrm>
            <a:off x="1571316" y="2340000"/>
            <a:ext cx="6420158" cy="2719387"/>
          </a:xfrm>
        </p:spPr>
        <p:txBody>
          <a:bodyPr anchor="t"/>
          <a:lstStyle>
            <a:lvl1pPr algn="l">
              <a:lnSpc>
                <a:spcPct val="110000"/>
              </a:lnSpc>
              <a:defRPr sz="3400" b="1" cap="none" baseline="0">
                <a:solidFill>
                  <a:srgbClr val="522A6B"/>
                </a:solidFill>
                <a:latin typeface="Calibri" panose="020F0502020204030204" pitchFamily="34"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26541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layout 2 - Picure">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73199" y="2340000"/>
            <a:ext cx="6418275" cy="2719387"/>
          </a:xfrm>
        </p:spPr>
        <p:txBody>
          <a:bodyPr anchor="t"/>
          <a:lstStyle>
            <a:lvl1pPr algn="l">
              <a:lnSpc>
                <a:spcPct val="110000"/>
              </a:lnSpc>
              <a:defRPr sz="3400" b="1" cap="none" baseline="0">
                <a:solidFill>
                  <a:schemeClr val="bg1"/>
                </a:solidFill>
                <a:latin typeface="Calibri" panose="020F0502020204030204" pitchFamily="34" charset="0"/>
              </a:defRPr>
            </a:lvl1pPr>
          </a:lstStyle>
          <a:p>
            <a:r>
              <a:rPr lang="en-US" dirty="0" smtClean="0"/>
              <a:t>“Add quote”</a:t>
            </a:r>
            <a:endParaRPr lang="en-GB" dirty="0"/>
          </a:p>
        </p:txBody>
      </p:sp>
      <p:sp>
        <p:nvSpPr>
          <p:cNvPr id="8" name="Title 1"/>
          <p:cNvSpPr txBox="1">
            <a:spLocks/>
          </p:cNvSpPr>
          <p:nvPr userDrawn="1"/>
        </p:nvSpPr>
        <p:spPr>
          <a:xfrm>
            <a:off x="1573199" y="5457529"/>
            <a:ext cx="3240360" cy="648071"/>
          </a:xfrm>
          <a:prstGeom prst="rect">
            <a:avLst/>
          </a:prstGeom>
        </p:spPr>
        <p:txBody>
          <a:bodyPr vert="horz" lIns="0" tIns="0" rIns="0" bIns="0" rtlCol="0" anchor="t" anchorCtr="0">
            <a:noAutofit/>
          </a:bodyPr>
          <a:lstStyle>
            <a:lvl1pPr algn="l" defTabSz="914400" rtl="0" eaLnBrk="1" latinLnBrk="0" hangingPunct="1">
              <a:lnSpc>
                <a:spcPct val="110000"/>
              </a:lnSpc>
              <a:spcBef>
                <a:spcPct val="0"/>
              </a:spcBef>
              <a:buNone/>
              <a:defRPr sz="3400" b="1" kern="1200" cap="none" baseline="0">
                <a:solidFill>
                  <a:schemeClr val="bg1"/>
                </a:solidFill>
                <a:latin typeface="Calibri" panose="020F0502020204030204" pitchFamily="34" charset="0"/>
                <a:ea typeface="+mj-ea"/>
                <a:cs typeface="+mj-cs"/>
              </a:defRPr>
            </a:lvl1pPr>
          </a:lstStyle>
          <a:p>
            <a:endParaRPr lang="en-GB" sz="2000" b="0"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0000" y="5652000"/>
            <a:ext cx="745200" cy="901119"/>
          </a:xfrm>
          <a:prstGeom prst="rect">
            <a:avLst/>
          </a:prstGeom>
        </p:spPr>
      </p:pic>
    </p:spTree>
    <p:extLst>
      <p:ext uri="{BB962C8B-B14F-4D97-AF65-F5344CB8AC3E}">
        <p14:creationId xmlns:p14="http://schemas.microsoft.com/office/powerpoint/2010/main" val="331689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nal slide - purple">
    <p:bg bwMode="gray">
      <p:bgPr>
        <a:solidFill>
          <a:schemeClr val="bg2"/>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720000" y="709613"/>
            <a:ext cx="7207200" cy="631156"/>
          </a:xfrm>
        </p:spPr>
        <p:txBody>
          <a:bodyPr anchor="t"/>
          <a:lstStyle>
            <a:lvl1pPr algn="l">
              <a:lnSpc>
                <a:spcPct val="90000"/>
              </a:lnSpc>
              <a:defRPr sz="3400" b="1" cap="all" baseline="0">
                <a:solidFill>
                  <a:schemeClr val="bg1"/>
                </a:solidFill>
                <a:latin typeface="Calibri" panose="020F0502020204030204" pitchFamily="34" charset="0"/>
              </a:defRPr>
            </a:lvl1pPr>
          </a:lstStyle>
          <a:p>
            <a:r>
              <a:rPr lang="en-US" dirty="0" smtClean="0"/>
              <a:t>FINAL SLIDE MESSAGE</a:t>
            </a:r>
            <a:endParaRPr lang="en-GB" dirty="0"/>
          </a:p>
        </p:txBody>
      </p:sp>
      <p:sp>
        <p:nvSpPr>
          <p:cNvPr id="8" name="Text Placeholder 2"/>
          <p:cNvSpPr>
            <a:spLocks noGrp="1"/>
          </p:cNvSpPr>
          <p:nvPr>
            <p:ph type="body" idx="1" hasCustomPrompt="1"/>
          </p:nvPr>
        </p:nvSpPr>
        <p:spPr>
          <a:xfrm>
            <a:off x="720000" y="1772816"/>
            <a:ext cx="7207200" cy="3066132"/>
          </a:xfrm>
          <a:prstGeom prst="rect">
            <a:avLst/>
          </a:prstGeom>
        </p:spPr>
        <p:txBody>
          <a:bodyPr anchor="t"/>
          <a:lstStyle>
            <a:lvl1pPr marL="0" indent="0">
              <a:lnSpc>
                <a:spcPct val="90000"/>
              </a:lnSpc>
              <a:buNone/>
              <a:defRPr sz="3400" b="0" cap="none" baseline="0">
                <a:solidFill>
                  <a:schemeClr val="bg1"/>
                </a:solidFill>
                <a:latin typeface="Calibri Light" panose="020F03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Contact info/Further information</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2160" y="3318924"/>
            <a:ext cx="2654126" cy="3221180"/>
          </a:xfrm>
          <a:prstGeom prst="rect">
            <a:avLst/>
          </a:prstGeom>
        </p:spPr>
      </p:pic>
    </p:spTree>
    <p:extLst>
      <p:ext uri="{BB962C8B-B14F-4D97-AF65-F5344CB8AC3E}">
        <p14:creationId xmlns:p14="http://schemas.microsoft.com/office/powerpoint/2010/main" val="421924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Final slide - purple">
    <p:bg bwMode="gray">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720000" y="709613"/>
            <a:ext cx="7207200" cy="631156"/>
          </a:xfrm>
        </p:spPr>
        <p:txBody>
          <a:bodyPr anchor="t"/>
          <a:lstStyle>
            <a:lvl1pPr algn="l">
              <a:lnSpc>
                <a:spcPct val="90000"/>
              </a:lnSpc>
              <a:defRPr sz="3400" b="1" cap="all" baseline="0">
                <a:solidFill>
                  <a:srgbClr val="522A6B"/>
                </a:solidFill>
                <a:latin typeface="Calibri" panose="020F0502020204030204" pitchFamily="34" charset="0"/>
              </a:defRPr>
            </a:lvl1pPr>
          </a:lstStyle>
          <a:p>
            <a:r>
              <a:rPr lang="en-US" dirty="0" smtClean="0"/>
              <a:t>FINAL SLIDE MESSAGE</a:t>
            </a:r>
            <a:endParaRPr lang="en-GB" dirty="0"/>
          </a:p>
        </p:txBody>
      </p:sp>
      <p:sp>
        <p:nvSpPr>
          <p:cNvPr id="8" name="Text Placeholder 2"/>
          <p:cNvSpPr>
            <a:spLocks noGrp="1"/>
          </p:cNvSpPr>
          <p:nvPr>
            <p:ph type="body" idx="1" hasCustomPrompt="1"/>
          </p:nvPr>
        </p:nvSpPr>
        <p:spPr>
          <a:xfrm>
            <a:off x="720000" y="1772816"/>
            <a:ext cx="7207200" cy="3066132"/>
          </a:xfrm>
          <a:prstGeom prst="rect">
            <a:avLst/>
          </a:prstGeom>
        </p:spPr>
        <p:txBody>
          <a:bodyPr anchor="t"/>
          <a:lstStyle>
            <a:lvl1pPr marL="0" indent="0">
              <a:lnSpc>
                <a:spcPct val="90000"/>
              </a:lnSpc>
              <a:buNone/>
              <a:defRPr sz="3400" b="0" cap="none" baseline="0">
                <a:solidFill>
                  <a:srgbClr val="522A6B"/>
                </a:solidFill>
                <a:latin typeface="Calibri Light" panose="020F03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Contact info/Further information</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0000" y="5652000"/>
            <a:ext cx="745200" cy="901119"/>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12000" y="3319200"/>
            <a:ext cx="2653200" cy="3217669"/>
          </a:xfrm>
          <a:prstGeom prst="rect">
            <a:avLst/>
          </a:prstGeom>
        </p:spPr>
      </p:pic>
    </p:spTree>
    <p:extLst>
      <p:ext uri="{BB962C8B-B14F-4D97-AF65-F5344CB8AC3E}">
        <p14:creationId xmlns:p14="http://schemas.microsoft.com/office/powerpoint/2010/main" val="98626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yellow">
    <p:bg bwMode="gray">
      <p:bgPr>
        <a:solidFill>
          <a:srgbClr val="FFF04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20000" y="709613"/>
            <a:ext cx="4212040" cy="773587"/>
          </a:xfrm>
        </p:spPr>
        <p:txBody>
          <a:bodyPr/>
          <a:lstStyle>
            <a:lvl1pPr>
              <a:lnSpc>
                <a:spcPct val="80000"/>
              </a:lnSpc>
              <a:defRPr sz="3600" b="1" cap="all" baseline="0">
                <a:solidFill>
                  <a:srgbClr val="522A6B"/>
                </a:solidFill>
                <a:latin typeface="Calibri" panose="020F0502020204030204" pitchFamily="34" charset="0"/>
              </a:defRPr>
            </a:lvl1pPr>
          </a:lstStyle>
          <a:p>
            <a:r>
              <a:rPr lang="en-US" smtClean="0"/>
              <a:t>Click to edit Master title style</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4000" y="1440000"/>
            <a:ext cx="4201200" cy="5095006"/>
          </a:xfrm>
          <a:prstGeom prst="rect">
            <a:avLst/>
          </a:prstGeom>
        </p:spPr>
      </p:pic>
    </p:spTree>
    <p:extLst>
      <p:ext uri="{BB962C8B-B14F-4D97-AF65-F5344CB8AC3E}">
        <p14:creationId xmlns:p14="http://schemas.microsoft.com/office/powerpoint/2010/main" val="360499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grey">
    <p:bg bwMode="gray">
      <p:bgPr>
        <a:solidFill>
          <a:srgbClr val="BCBEB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20000" y="709613"/>
            <a:ext cx="4212040" cy="773587"/>
          </a:xfrm>
        </p:spPr>
        <p:txBody>
          <a:bodyPr/>
          <a:lstStyle>
            <a:lvl1pPr>
              <a:lnSpc>
                <a:spcPct val="80000"/>
              </a:lnSpc>
              <a:defRPr sz="3600" b="1" cap="all" baseline="0">
                <a:solidFill>
                  <a:srgbClr val="522A6B"/>
                </a:solidFill>
                <a:latin typeface="Calibri" panose="020F0502020204030204" pitchFamily="34" charset="0"/>
              </a:defRPr>
            </a:lvl1pPr>
          </a:lstStyle>
          <a:p>
            <a:r>
              <a:rPr lang="en-US" smtClean="0"/>
              <a:t>Click to edit Master title style</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4000" y="1440000"/>
            <a:ext cx="4201200" cy="5095006"/>
          </a:xfrm>
          <a:prstGeom prst="rect">
            <a:avLst/>
          </a:prstGeom>
        </p:spPr>
      </p:pic>
    </p:spTree>
    <p:extLst>
      <p:ext uri="{BB962C8B-B14F-4D97-AF65-F5344CB8AC3E}">
        <p14:creationId xmlns:p14="http://schemas.microsoft.com/office/powerpoint/2010/main" val="303004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4000" y="1440000"/>
            <a:ext cx="4201200" cy="5095006"/>
          </a:xfrm>
          <a:prstGeom prst="rect">
            <a:avLst/>
          </a:prstGeom>
        </p:spPr>
      </p:pic>
      <p:sp>
        <p:nvSpPr>
          <p:cNvPr id="5" name="Title 1"/>
          <p:cNvSpPr>
            <a:spLocks noGrp="1"/>
          </p:cNvSpPr>
          <p:nvPr>
            <p:ph type="ctrTitle"/>
          </p:nvPr>
        </p:nvSpPr>
        <p:spPr bwMode="white">
          <a:xfrm>
            <a:off x="720000" y="709613"/>
            <a:ext cx="4212040" cy="773587"/>
          </a:xfrm>
        </p:spPr>
        <p:txBody>
          <a:bodyPr/>
          <a:lstStyle>
            <a:lvl1pPr>
              <a:lnSpc>
                <a:spcPct val="80000"/>
              </a:lnSpc>
              <a:defRPr sz="3600" b="1" cap="all" baseline="0">
                <a:solidFill>
                  <a:srgbClr val="522A6B"/>
                </a:solidFill>
                <a:latin typeface="Calibri" panose="020F0502020204030204" pitchFamily="34"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24840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divider - purple">
    <p:spTree>
      <p:nvGrpSpPr>
        <p:cNvPr id="1" name=""/>
        <p:cNvGrpSpPr/>
        <p:nvPr/>
      </p:nvGrpSpPr>
      <p:grpSpPr>
        <a:xfrm>
          <a:off x="0" y="0"/>
          <a:ext cx="0" cy="0"/>
          <a:chOff x="0" y="0"/>
          <a:chExt cx="0" cy="0"/>
        </a:xfrm>
      </p:grpSpPr>
      <p:sp>
        <p:nvSpPr>
          <p:cNvPr id="7" name="Rectangle 6"/>
          <p:cNvSpPr/>
          <p:nvPr userDrawn="1"/>
        </p:nvSpPr>
        <p:spPr>
          <a:xfrm>
            <a:off x="0" y="0"/>
            <a:ext cx="8532440" cy="6861976"/>
          </a:xfrm>
          <a:custGeom>
            <a:avLst/>
            <a:gdLst>
              <a:gd name="connsiteX0" fmla="*/ 0 w 8532440"/>
              <a:gd name="connsiteY0" fmla="*/ 0 h 6858000"/>
              <a:gd name="connsiteX1" fmla="*/ 8532440 w 8532440"/>
              <a:gd name="connsiteY1" fmla="*/ 0 h 6858000"/>
              <a:gd name="connsiteX2" fmla="*/ 8532440 w 8532440"/>
              <a:gd name="connsiteY2" fmla="*/ 6858000 h 6858000"/>
              <a:gd name="connsiteX3" fmla="*/ 0 w 8532440"/>
              <a:gd name="connsiteY3" fmla="*/ 6858000 h 6858000"/>
              <a:gd name="connsiteX4" fmla="*/ 0 w 8532440"/>
              <a:gd name="connsiteY4" fmla="*/ 0 h 6858000"/>
              <a:gd name="connsiteX0" fmla="*/ 0 w 8532440"/>
              <a:gd name="connsiteY0" fmla="*/ 0 h 6858000"/>
              <a:gd name="connsiteX1" fmla="*/ 8532440 w 8532440"/>
              <a:gd name="connsiteY1" fmla="*/ 0 h 6858000"/>
              <a:gd name="connsiteX2" fmla="*/ 5145184 w 8532440"/>
              <a:gd name="connsiteY2" fmla="*/ 6854025 h 6858000"/>
              <a:gd name="connsiteX3" fmla="*/ 0 w 8532440"/>
              <a:gd name="connsiteY3" fmla="*/ 6858000 h 6858000"/>
              <a:gd name="connsiteX4" fmla="*/ 0 w 8532440"/>
              <a:gd name="connsiteY4" fmla="*/ 0 h 6858000"/>
              <a:gd name="connsiteX0" fmla="*/ 0 w 8532440"/>
              <a:gd name="connsiteY0" fmla="*/ 0 h 6858000"/>
              <a:gd name="connsiteX1" fmla="*/ 8532440 w 8532440"/>
              <a:gd name="connsiteY1" fmla="*/ 0 h 6858000"/>
              <a:gd name="connsiteX2" fmla="*/ 5145184 w 8532440"/>
              <a:gd name="connsiteY2" fmla="*/ 6830171 h 6858000"/>
              <a:gd name="connsiteX3" fmla="*/ 0 w 8532440"/>
              <a:gd name="connsiteY3" fmla="*/ 6858000 h 6858000"/>
              <a:gd name="connsiteX4" fmla="*/ 0 w 8532440"/>
              <a:gd name="connsiteY4" fmla="*/ 0 h 6858000"/>
              <a:gd name="connsiteX0" fmla="*/ 0 w 8532440"/>
              <a:gd name="connsiteY0" fmla="*/ 0 h 6861976"/>
              <a:gd name="connsiteX1" fmla="*/ 8532440 w 8532440"/>
              <a:gd name="connsiteY1" fmla="*/ 0 h 6861976"/>
              <a:gd name="connsiteX2" fmla="*/ 5145184 w 8532440"/>
              <a:gd name="connsiteY2" fmla="*/ 6861976 h 6861976"/>
              <a:gd name="connsiteX3" fmla="*/ 0 w 8532440"/>
              <a:gd name="connsiteY3" fmla="*/ 6858000 h 6861976"/>
              <a:gd name="connsiteX4" fmla="*/ 0 w 8532440"/>
              <a:gd name="connsiteY4" fmla="*/ 0 h 6861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2440" h="6861976">
                <a:moveTo>
                  <a:pt x="0" y="0"/>
                </a:moveTo>
                <a:lnTo>
                  <a:pt x="8532440" y="0"/>
                </a:lnTo>
                <a:lnTo>
                  <a:pt x="5145184" y="6861976"/>
                </a:lnTo>
                <a:lnTo>
                  <a:pt x="0" y="6858000"/>
                </a:lnTo>
                <a:lnTo>
                  <a:pt x="0" y="0"/>
                </a:lnTo>
                <a:close/>
              </a:path>
            </a:pathLst>
          </a:custGeom>
          <a:solidFill>
            <a:srgbClr val="522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720000" y="709613"/>
            <a:ext cx="5076136" cy="487139"/>
          </a:xfrm>
        </p:spPr>
        <p:txBody>
          <a:bodyPr anchor="t"/>
          <a:lstStyle>
            <a:lvl1pPr algn="l">
              <a:lnSpc>
                <a:spcPct val="90000"/>
              </a:lnSpc>
              <a:defRPr sz="3400" b="1" cap="all">
                <a:solidFill>
                  <a:schemeClr val="bg1"/>
                </a:solidFill>
                <a:latin typeface="Calibri" panose="020F0502020204030204" pitchFamily="34" charset="0"/>
              </a:defRPr>
            </a:lvl1pPr>
          </a:lstStyle>
          <a:p>
            <a:r>
              <a:rPr lang="en-US" dirty="0" smtClean="0"/>
              <a:t>Add part number</a:t>
            </a:r>
            <a:endParaRPr lang="en-GB" dirty="0"/>
          </a:p>
        </p:txBody>
      </p:sp>
      <p:sp>
        <p:nvSpPr>
          <p:cNvPr id="3" name="Text Placeholder 2"/>
          <p:cNvSpPr>
            <a:spLocks noGrp="1"/>
          </p:cNvSpPr>
          <p:nvPr>
            <p:ph type="body" idx="1" hasCustomPrompt="1"/>
          </p:nvPr>
        </p:nvSpPr>
        <p:spPr>
          <a:xfrm>
            <a:off x="720000" y="1196752"/>
            <a:ext cx="5076136" cy="1224136"/>
          </a:xfrm>
          <a:prstGeom prst="rect">
            <a:avLst/>
          </a:prstGeom>
        </p:spPr>
        <p:txBody>
          <a:bodyPr anchor="t"/>
          <a:lstStyle>
            <a:lvl1pPr marL="0" indent="0">
              <a:lnSpc>
                <a:spcPct val="90000"/>
              </a:lnSpc>
              <a:buNone/>
              <a:defRPr sz="3400" b="0" cap="all" baseline="0">
                <a:solidFill>
                  <a:schemeClr val="bg1"/>
                </a:solidFill>
                <a:latin typeface="Calibri Light" panose="020F03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Add section 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0000" y="5652000"/>
            <a:ext cx="744025" cy="906131"/>
          </a:xfrm>
          <a:prstGeom prst="rect">
            <a:avLst/>
          </a:prstGeom>
        </p:spPr>
      </p:pic>
    </p:spTree>
    <p:extLst>
      <p:ext uri="{BB962C8B-B14F-4D97-AF65-F5344CB8AC3E}">
        <p14:creationId xmlns:p14="http://schemas.microsoft.com/office/powerpoint/2010/main" val="167314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 turquoise">
    <p:spTree>
      <p:nvGrpSpPr>
        <p:cNvPr id="1" name=""/>
        <p:cNvGrpSpPr/>
        <p:nvPr/>
      </p:nvGrpSpPr>
      <p:grpSpPr>
        <a:xfrm>
          <a:off x="0" y="0"/>
          <a:ext cx="0" cy="0"/>
          <a:chOff x="0" y="0"/>
          <a:chExt cx="0" cy="0"/>
        </a:xfrm>
      </p:grpSpPr>
      <p:sp>
        <p:nvSpPr>
          <p:cNvPr id="7" name="Rectangle 6"/>
          <p:cNvSpPr/>
          <p:nvPr userDrawn="1"/>
        </p:nvSpPr>
        <p:spPr>
          <a:xfrm>
            <a:off x="0" y="0"/>
            <a:ext cx="8388424" cy="6861976"/>
          </a:xfrm>
          <a:custGeom>
            <a:avLst/>
            <a:gdLst>
              <a:gd name="connsiteX0" fmla="*/ 0 w 8532440"/>
              <a:gd name="connsiteY0" fmla="*/ 0 h 6858000"/>
              <a:gd name="connsiteX1" fmla="*/ 8532440 w 8532440"/>
              <a:gd name="connsiteY1" fmla="*/ 0 h 6858000"/>
              <a:gd name="connsiteX2" fmla="*/ 8532440 w 8532440"/>
              <a:gd name="connsiteY2" fmla="*/ 6858000 h 6858000"/>
              <a:gd name="connsiteX3" fmla="*/ 0 w 8532440"/>
              <a:gd name="connsiteY3" fmla="*/ 6858000 h 6858000"/>
              <a:gd name="connsiteX4" fmla="*/ 0 w 8532440"/>
              <a:gd name="connsiteY4" fmla="*/ 0 h 6858000"/>
              <a:gd name="connsiteX0" fmla="*/ 0 w 8532440"/>
              <a:gd name="connsiteY0" fmla="*/ 0 h 6858000"/>
              <a:gd name="connsiteX1" fmla="*/ 8532440 w 8532440"/>
              <a:gd name="connsiteY1" fmla="*/ 0 h 6858000"/>
              <a:gd name="connsiteX2" fmla="*/ 5145184 w 8532440"/>
              <a:gd name="connsiteY2" fmla="*/ 6854025 h 6858000"/>
              <a:gd name="connsiteX3" fmla="*/ 0 w 8532440"/>
              <a:gd name="connsiteY3" fmla="*/ 6858000 h 6858000"/>
              <a:gd name="connsiteX4" fmla="*/ 0 w 8532440"/>
              <a:gd name="connsiteY4" fmla="*/ 0 h 6858000"/>
              <a:gd name="connsiteX0" fmla="*/ 0 w 8532440"/>
              <a:gd name="connsiteY0" fmla="*/ 0 h 6858000"/>
              <a:gd name="connsiteX1" fmla="*/ 8532440 w 8532440"/>
              <a:gd name="connsiteY1" fmla="*/ 0 h 6858000"/>
              <a:gd name="connsiteX2" fmla="*/ 5145184 w 8532440"/>
              <a:gd name="connsiteY2" fmla="*/ 6830171 h 6858000"/>
              <a:gd name="connsiteX3" fmla="*/ 0 w 8532440"/>
              <a:gd name="connsiteY3" fmla="*/ 6858000 h 6858000"/>
              <a:gd name="connsiteX4" fmla="*/ 0 w 8532440"/>
              <a:gd name="connsiteY4" fmla="*/ 0 h 6858000"/>
              <a:gd name="connsiteX0" fmla="*/ 0 w 8532440"/>
              <a:gd name="connsiteY0" fmla="*/ 0 h 6861976"/>
              <a:gd name="connsiteX1" fmla="*/ 8532440 w 8532440"/>
              <a:gd name="connsiteY1" fmla="*/ 0 h 6861976"/>
              <a:gd name="connsiteX2" fmla="*/ 5145184 w 8532440"/>
              <a:gd name="connsiteY2" fmla="*/ 6861976 h 6861976"/>
              <a:gd name="connsiteX3" fmla="*/ 0 w 8532440"/>
              <a:gd name="connsiteY3" fmla="*/ 6858000 h 6861976"/>
              <a:gd name="connsiteX4" fmla="*/ 0 w 8532440"/>
              <a:gd name="connsiteY4" fmla="*/ 0 h 6861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2440" h="6861976">
                <a:moveTo>
                  <a:pt x="0" y="0"/>
                </a:moveTo>
                <a:lnTo>
                  <a:pt x="8532440" y="0"/>
                </a:lnTo>
                <a:lnTo>
                  <a:pt x="5145184" y="6861976"/>
                </a:lnTo>
                <a:lnTo>
                  <a:pt x="0" y="6858000"/>
                </a:lnTo>
                <a:lnTo>
                  <a:pt x="0" y="0"/>
                </a:lnTo>
                <a:close/>
              </a:path>
            </a:pathLst>
          </a:custGeom>
          <a:solidFill>
            <a:srgbClr val="26C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0000" y="5652000"/>
            <a:ext cx="744025" cy="906131"/>
          </a:xfrm>
          <a:prstGeom prst="rect">
            <a:avLst/>
          </a:prstGeom>
        </p:spPr>
      </p:pic>
      <p:sp>
        <p:nvSpPr>
          <p:cNvPr id="11" name="Title 1"/>
          <p:cNvSpPr>
            <a:spLocks noGrp="1"/>
          </p:cNvSpPr>
          <p:nvPr>
            <p:ph type="title" hasCustomPrompt="1"/>
          </p:nvPr>
        </p:nvSpPr>
        <p:spPr>
          <a:xfrm>
            <a:off x="720000" y="709613"/>
            <a:ext cx="5076136" cy="631156"/>
          </a:xfrm>
        </p:spPr>
        <p:txBody>
          <a:bodyPr anchor="t"/>
          <a:lstStyle>
            <a:lvl1pPr algn="l">
              <a:lnSpc>
                <a:spcPct val="90000"/>
              </a:lnSpc>
              <a:defRPr sz="3400" b="1" cap="all">
                <a:latin typeface="Calibri" panose="020F0502020204030204" pitchFamily="34" charset="0"/>
              </a:defRPr>
            </a:lvl1pPr>
          </a:lstStyle>
          <a:p>
            <a:r>
              <a:rPr lang="en-US" dirty="0" smtClean="0"/>
              <a:t>Add part number</a:t>
            </a:r>
            <a:endParaRPr lang="en-GB" dirty="0"/>
          </a:p>
        </p:txBody>
      </p:sp>
      <p:sp>
        <p:nvSpPr>
          <p:cNvPr id="12" name="Text Placeholder 2"/>
          <p:cNvSpPr>
            <a:spLocks noGrp="1"/>
          </p:cNvSpPr>
          <p:nvPr>
            <p:ph type="body" idx="1" hasCustomPrompt="1"/>
          </p:nvPr>
        </p:nvSpPr>
        <p:spPr>
          <a:xfrm>
            <a:off x="720000" y="1196752"/>
            <a:ext cx="5076136" cy="1224136"/>
          </a:xfrm>
          <a:prstGeom prst="rect">
            <a:avLst/>
          </a:prstGeom>
        </p:spPr>
        <p:txBody>
          <a:bodyPr anchor="t"/>
          <a:lstStyle>
            <a:lvl1pPr marL="0" indent="0">
              <a:lnSpc>
                <a:spcPct val="90000"/>
              </a:lnSpc>
              <a:buNone/>
              <a:defRPr sz="3400" b="0" cap="all" baseline="0">
                <a:solidFill>
                  <a:schemeClr val="bg2"/>
                </a:solidFill>
                <a:latin typeface="Calibri Light" panose="020F03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Add section title</a:t>
            </a:r>
          </a:p>
        </p:txBody>
      </p:sp>
    </p:spTree>
    <p:extLst>
      <p:ext uri="{BB962C8B-B14F-4D97-AF65-F5344CB8AC3E}">
        <p14:creationId xmlns:p14="http://schemas.microsoft.com/office/powerpoint/2010/main" val="317884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divider">
    <p:spTree>
      <p:nvGrpSpPr>
        <p:cNvPr id="1" name=""/>
        <p:cNvGrpSpPr/>
        <p:nvPr/>
      </p:nvGrpSpPr>
      <p:grpSpPr>
        <a:xfrm>
          <a:off x="0" y="0"/>
          <a:ext cx="0" cy="0"/>
          <a:chOff x="0" y="0"/>
          <a:chExt cx="0" cy="0"/>
        </a:xfrm>
      </p:grpSpPr>
      <p:sp>
        <p:nvSpPr>
          <p:cNvPr id="7" name="Rectangle 6"/>
          <p:cNvSpPr/>
          <p:nvPr userDrawn="1"/>
        </p:nvSpPr>
        <p:spPr>
          <a:xfrm>
            <a:off x="0" y="0"/>
            <a:ext cx="8532440" cy="6861976"/>
          </a:xfrm>
          <a:custGeom>
            <a:avLst/>
            <a:gdLst>
              <a:gd name="connsiteX0" fmla="*/ 0 w 8532440"/>
              <a:gd name="connsiteY0" fmla="*/ 0 h 6858000"/>
              <a:gd name="connsiteX1" fmla="*/ 8532440 w 8532440"/>
              <a:gd name="connsiteY1" fmla="*/ 0 h 6858000"/>
              <a:gd name="connsiteX2" fmla="*/ 8532440 w 8532440"/>
              <a:gd name="connsiteY2" fmla="*/ 6858000 h 6858000"/>
              <a:gd name="connsiteX3" fmla="*/ 0 w 8532440"/>
              <a:gd name="connsiteY3" fmla="*/ 6858000 h 6858000"/>
              <a:gd name="connsiteX4" fmla="*/ 0 w 8532440"/>
              <a:gd name="connsiteY4" fmla="*/ 0 h 6858000"/>
              <a:gd name="connsiteX0" fmla="*/ 0 w 8532440"/>
              <a:gd name="connsiteY0" fmla="*/ 0 h 6858000"/>
              <a:gd name="connsiteX1" fmla="*/ 8532440 w 8532440"/>
              <a:gd name="connsiteY1" fmla="*/ 0 h 6858000"/>
              <a:gd name="connsiteX2" fmla="*/ 5145184 w 8532440"/>
              <a:gd name="connsiteY2" fmla="*/ 6854025 h 6858000"/>
              <a:gd name="connsiteX3" fmla="*/ 0 w 8532440"/>
              <a:gd name="connsiteY3" fmla="*/ 6858000 h 6858000"/>
              <a:gd name="connsiteX4" fmla="*/ 0 w 8532440"/>
              <a:gd name="connsiteY4" fmla="*/ 0 h 6858000"/>
              <a:gd name="connsiteX0" fmla="*/ 0 w 8532440"/>
              <a:gd name="connsiteY0" fmla="*/ 0 h 6858000"/>
              <a:gd name="connsiteX1" fmla="*/ 8532440 w 8532440"/>
              <a:gd name="connsiteY1" fmla="*/ 0 h 6858000"/>
              <a:gd name="connsiteX2" fmla="*/ 5145184 w 8532440"/>
              <a:gd name="connsiteY2" fmla="*/ 6830171 h 6858000"/>
              <a:gd name="connsiteX3" fmla="*/ 0 w 8532440"/>
              <a:gd name="connsiteY3" fmla="*/ 6858000 h 6858000"/>
              <a:gd name="connsiteX4" fmla="*/ 0 w 8532440"/>
              <a:gd name="connsiteY4" fmla="*/ 0 h 6858000"/>
              <a:gd name="connsiteX0" fmla="*/ 0 w 8532440"/>
              <a:gd name="connsiteY0" fmla="*/ 0 h 6861976"/>
              <a:gd name="connsiteX1" fmla="*/ 8532440 w 8532440"/>
              <a:gd name="connsiteY1" fmla="*/ 0 h 6861976"/>
              <a:gd name="connsiteX2" fmla="*/ 5145184 w 8532440"/>
              <a:gd name="connsiteY2" fmla="*/ 6861976 h 6861976"/>
              <a:gd name="connsiteX3" fmla="*/ 0 w 8532440"/>
              <a:gd name="connsiteY3" fmla="*/ 6858000 h 6861976"/>
              <a:gd name="connsiteX4" fmla="*/ 0 w 8532440"/>
              <a:gd name="connsiteY4" fmla="*/ 0 h 6861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2440" h="6861976">
                <a:moveTo>
                  <a:pt x="0" y="0"/>
                </a:moveTo>
                <a:lnTo>
                  <a:pt x="8532440" y="0"/>
                </a:lnTo>
                <a:lnTo>
                  <a:pt x="5145184" y="6861976"/>
                </a:lnTo>
                <a:lnTo>
                  <a:pt x="0" y="68580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720000" y="709613"/>
            <a:ext cx="5076136" cy="631156"/>
          </a:xfrm>
        </p:spPr>
        <p:txBody>
          <a:bodyPr anchor="t"/>
          <a:lstStyle>
            <a:lvl1pPr algn="l">
              <a:lnSpc>
                <a:spcPct val="90000"/>
              </a:lnSpc>
              <a:defRPr sz="3400" b="1" cap="all">
                <a:latin typeface="Calibri" panose="020F0502020204030204" pitchFamily="34" charset="0"/>
              </a:defRPr>
            </a:lvl1pPr>
          </a:lstStyle>
          <a:p>
            <a:r>
              <a:rPr lang="en-US" dirty="0" smtClean="0"/>
              <a:t>Add part number</a:t>
            </a:r>
            <a:endParaRPr lang="en-GB" dirty="0"/>
          </a:p>
        </p:txBody>
      </p:sp>
      <p:sp>
        <p:nvSpPr>
          <p:cNvPr id="3" name="Text Placeholder 2"/>
          <p:cNvSpPr>
            <a:spLocks noGrp="1"/>
          </p:cNvSpPr>
          <p:nvPr>
            <p:ph type="body" idx="1" hasCustomPrompt="1"/>
          </p:nvPr>
        </p:nvSpPr>
        <p:spPr>
          <a:xfrm>
            <a:off x="720000" y="1196752"/>
            <a:ext cx="5076136" cy="1224136"/>
          </a:xfrm>
          <a:prstGeom prst="rect">
            <a:avLst/>
          </a:prstGeom>
        </p:spPr>
        <p:txBody>
          <a:bodyPr anchor="t"/>
          <a:lstStyle>
            <a:lvl1pPr marL="0" indent="0">
              <a:lnSpc>
                <a:spcPct val="90000"/>
              </a:lnSpc>
              <a:buNone/>
              <a:defRPr sz="3400" b="0" cap="all" baseline="0">
                <a:solidFill>
                  <a:schemeClr val="bg2"/>
                </a:solidFill>
                <a:latin typeface="Calibri Light" panose="020F03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Add section title</a:t>
            </a:r>
          </a:p>
        </p:txBody>
      </p:sp>
      <p:sp>
        <p:nvSpPr>
          <p:cNvPr id="6" name="Slide Number Placeholder 5"/>
          <p:cNvSpPr>
            <a:spLocks noGrp="1"/>
          </p:cNvSpPr>
          <p:nvPr>
            <p:ph type="sldNum" sz="quarter" idx="12"/>
          </p:nvPr>
        </p:nvSpPr>
        <p:spPr/>
        <p:txBody>
          <a:bodyPr/>
          <a:lstStyle/>
          <a:p>
            <a:fld id="{76442A74-4793-40DF-B6F6-533CEE4800B8}" type="slidenum">
              <a:rPr lang="en-GB" smtClean="0"/>
              <a:t>‹#›</a:t>
            </a:fld>
            <a:endParaRPr lang="en-GB"/>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0000" y="5652000"/>
            <a:ext cx="744025" cy="906131"/>
          </a:xfrm>
          <a:prstGeom prst="rect">
            <a:avLst/>
          </a:prstGeom>
        </p:spPr>
      </p:pic>
    </p:spTree>
    <p:extLst>
      <p:ext uri="{BB962C8B-B14F-4D97-AF65-F5344CB8AC3E}">
        <p14:creationId xmlns:p14="http://schemas.microsoft.com/office/powerpoint/2010/main" val="126621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 grey">
    <p:spTree>
      <p:nvGrpSpPr>
        <p:cNvPr id="1" name=""/>
        <p:cNvGrpSpPr/>
        <p:nvPr/>
      </p:nvGrpSpPr>
      <p:grpSpPr>
        <a:xfrm>
          <a:off x="0" y="0"/>
          <a:ext cx="0" cy="0"/>
          <a:chOff x="0" y="0"/>
          <a:chExt cx="0" cy="0"/>
        </a:xfrm>
      </p:grpSpPr>
      <p:sp>
        <p:nvSpPr>
          <p:cNvPr id="7" name="Rectangle 6"/>
          <p:cNvSpPr/>
          <p:nvPr userDrawn="1"/>
        </p:nvSpPr>
        <p:spPr>
          <a:xfrm>
            <a:off x="0" y="0"/>
            <a:ext cx="8532440" cy="6861976"/>
          </a:xfrm>
          <a:custGeom>
            <a:avLst/>
            <a:gdLst>
              <a:gd name="connsiteX0" fmla="*/ 0 w 8532440"/>
              <a:gd name="connsiteY0" fmla="*/ 0 h 6858000"/>
              <a:gd name="connsiteX1" fmla="*/ 8532440 w 8532440"/>
              <a:gd name="connsiteY1" fmla="*/ 0 h 6858000"/>
              <a:gd name="connsiteX2" fmla="*/ 8532440 w 8532440"/>
              <a:gd name="connsiteY2" fmla="*/ 6858000 h 6858000"/>
              <a:gd name="connsiteX3" fmla="*/ 0 w 8532440"/>
              <a:gd name="connsiteY3" fmla="*/ 6858000 h 6858000"/>
              <a:gd name="connsiteX4" fmla="*/ 0 w 8532440"/>
              <a:gd name="connsiteY4" fmla="*/ 0 h 6858000"/>
              <a:gd name="connsiteX0" fmla="*/ 0 w 8532440"/>
              <a:gd name="connsiteY0" fmla="*/ 0 h 6858000"/>
              <a:gd name="connsiteX1" fmla="*/ 8532440 w 8532440"/>
              <a:gd name="connsiteY1" fmla="*/ 0 h 6858000"/>
              <a:gd name="connsiteX2" fmla="*/ 5145184 w 8532440"/>
              <a:gd name="connsiteY2" fmla="*/ 6854025 h 6858000"/>
              <a:gd name="connsiteX3" fmla="*/ 0 w 8532440"/>
              <a:gd name="connsiteY3" fmla="*/ 6858000 h 6858000"/>
              <a:gd name="connsiteX4" fmla="*/ 0 w 8532440"/>
              <a:gd name="connsiteY4" fmla="*/ 0 h 6858000"/>
              <a:gd name="connsiteX0" fmla="*/ 0 w 8532440"/>
              <a:gd name="connsiteY0" fmla="*/ 0 h 6858000"/>
              <a:gd name="connsiteX1" fmla="*/ 8532440 w 8532440"/>
              <a:gd name="connsiteY1" fmla="*/ 0 h 6858000"/>
              <a:gd name="connsiteX2" fmla="*/ 5145184 w 8532440"/>
              <a:gd name="connsiteY2" fmla="*/ 6830171 h 6858000"/>
              <a:gd name="connsiteX3" fmla="*/ 0 w 8532440"/>
              <a:gd name="connsiteY3" fmla="*/ 6858000 h 6858000"/>
              <a:gd name="connsiteX4" fmla="*/ 0 w 8532440"/>
              <a:gd name="connsiteY4" fmla="*/ 0 h 6858000"/>
              <a:gd name="connsiteX0" fmla="*/ 0 w 8532440"/>
              <a:gd name="connsiteY0" fmla="*/ 0 h 6861976"/>
              <a:gd name="connsiteX1" fmla="*/ 8532440 w 8532440"/>
              <a:gd name="connsiteY1" fmla="*/ 0 h 6861976"/>
              <a:gd name="connsiteX2" fmla="*/ 5145184 w 8532440"/>
              <a:gd name="connsiteY2" fmla="*/ 6861976 h 6861976"/>
              <a:gd name="connsiteX3" fmla="*/ 0 w 8532440"/>
              <a:gd name="connsiteY3" fmla="*/ 6858000 h 6861976"/>
              <a:gd name="connsiteX4" fmla="*/ 0 w 8532440"/>
              <a:gd name="connsiteY4" fmla="*/ 0 h 6861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2440" h="6861976">
                <a:moveTo>
                  <a:pt x="0" y="0"/>
                </a:moveTo>
                <a:lnTo>
                  <a:pt x="8532440" y="0"/>
                </a:lnTo>
                <a:lnTo>
                  <a:pt x="5145184" y="6861976"/>
                </a:lnTo>
                <a:lnTo>
                  <a:pt x="0" y="6858000"/>
                </a:lnTo>
                <a:lnTo>
                  <a:pt x="0" y="0"/>
                </a:lnTo>
                <a:close/>
              </a:path>
            </a:pathLst>
          </a:custGeom>
          <a:solidFill>
            <a:srgbClr val="BCBE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0000" y="5652000"/>
            <a:ext cx="744025" cy="906131"/>
          </a:xfrm>
          <a:prstGeom prst="rect">
            <a:avLst/>
          </a:prstGeom>
        </p:spPr>
      </p:pic>
      <p:sp>
        <p:nvSpPr>
          <p:cNvPr id="6" name="Title 1"/>
          <p:cNvSpPr>
            <a:spLocks noGrp="1"/>
          </p:cNvSpPr>
          <p:nvPr>
            <p:ph type="title" hasCustomPrompt="1"/>
          </p:nvPr>
        </p:nvSpPr>
        <p:spPr>
          <a:xfrm>
            <a:off x="720000" y="709613"/>
            <a:ext cx="5076136" cy="631156"/>
          </a:xfrm>
        </p:spPr>
        <p:txBody>
          <a:bodyPr anchor="t"/>
          <a:lstStyle>
            <a:lvl1pPr algn="l">
              <a:lnSpc>
                <a:spcPct val="90000"/>
              </a:lnSpc>
              <a:defRPr sz="3400" b="1" cap="all">
                <a:latin typeface="Calibri" panose="020F0502020204030204" pitchFamily="34" charset="0"/>
              </a:defRPr>
            </a:lvl1pPr>
          </a:lstStyle>
          <a:p>
            <a:r>
              <a:rPr lang="en-US" dirty="0" smtClean="0"/>
              <a:t>Add part number</a:t>
            </a:r>
            <a:endParaRPr lang="en-GB" dirty="0"/>
          </a:p>
        </p:txBody>
      </p:sp>
      <p:sp>
        <p:nvSpPr>
          <p:cNvPr id="9" name="Text Placeholder 2"/>
          <p:cNvSpPr>
            <a:spLocks noGrp="1"/>
          </p:cNvSpPr>
          <p:nvPr>
            <p:ph type="body" idx="1" hasCustomPrompt="1"/>
          </p:nvPr>
        </p:nvSpPr>
        <p:spPr>
          <a:xfrm>
            <a:off x="720000" y="1196752"/>
            <a:ext cx="5076136" cy="1224136"/>
          </a:xfrm>
          <a:prstGeom prst="rect">
            <a:avLst/>
          </a:prstGeom>
        </p:spPr>
        <p:txBody>
          <a:bodyPr anchor="t"/>
          <a:lstStyle>
            <a:lvl1pPr marL="0" indent="0">
              <a:lnSpc>
                <a:spcPct val="90000"/>
              </a:lnSpc>
              <a:buNone/>
              <a:defRPr sz="3400" b="0" cap="all" baseline="0">
                <a:solidFill>
                  <a:schemeClr val="bg2"/>
                </a:solidFill>
                <a:latin typeface="Calibri Light" panose="020F03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Add section title</a:t>
            </a:r>
          </a:p>
        </p:txBody>
      </p:sp>
    </p:spTree>
    <p:extLst>
      <p:ext uri="{BB962C8B-B14F-4D97-AF65-F5344CB8AC3E}">
        <p14:creationId xmlns:p14="http://schemas.microsoft.com/office/powerpoint/2010/main" val="397664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725" y="709613"/>
            <a:ext cx="7270750" cy="1098549"/>
          </a:xfrm>
          <a:prstGeom prst="rect">
            <a:avLst/>
          </a:prstGeom>
        </p:spPr>
        <p:txBody>
          <a:bodyPr vert="horz" lIns="0" tIns="0" rIns="0" bIns="0" rtlCol="0" anchor="t" anchorCtr="0">
            <a:noAutofit/>
          </a:bodyPr>
          <a:lstStyle/>
          <a:p>
            <a:r>
              <a:rPr lang="en-US" dirty="0" smtClean="0"/>
              <a:t>Main title</a:t>
            </a:r>
            <a:endParaRPr lang="en-GB" dirty="0"/>
          </a:p>
        </p:txBody>
      </p:sp>
      <p:sp>
        <p:nvSpPr>
          <p:cNvPr id="4" name="Date Placeholder 3"/>
          <p:cNvSpPr>
            <a:spLocks noGrp="1"/>
          </p:cNvSpPr>
          <p:nvPr>
            <p:ph type="dt" sz="half" idx="2"/>
          </p:nvPr>
        </p:nvSpPr>
        <p:spPr>
          <a:xfrm>
            <a:off x="720000" y="6480000"/>
            <a:ext cx="720000" cy="252000"/>
          </a:xfrm>
          <a:prstGeom prst="rect">
            <a:avLst/>
          </a:prstGeom>
        </p:spPr>
        <p:txBody>
          <a:bodyPr vert="horz" lIns="0" tIns="0" rIns="0" bIns="0" rtlCol="0" anchor="t" anchorCtr="0"/>
          <a:lstStyle>
            <a:lvl1pPr algn="l">
              <a:defRPr sz="600">
                <a:solidFill>
                  <a:schemeClr val="bg2"/>
                </a:solidFill>
                <a:latin typeface="Calibri" panose="020F0502020204030204" pitchFamily="34" charset="0"/>
              </a:defRPr>
            </a:lvl1pPr>
          </a:lstStyle>
          <a:p>
            <a:fld id="{73444BE4-F445-4BDD-9C80-7D9A57E13492}" type="datetime4">
              <a:rPr lang="en-GB" smtClean="0"/>
              <a:pPr/>
              <a:t>20 April 2016</a:t>
            </a:fld>
            <a:endParaRPr lang="en-GB" dirty="0"/>
          </a:p>
        </p:txBody>
      </p:sp>
      <p:sp>
        <p:nvSpPr>
          <p:cNvPr id="5" name="Footer Placeholder 4"/>
          <p:cNvSpPr>
            <a:spLocks noGrp="1"/>
          </p:cNvSpPr>
          <p:nvPr>
            <p:ph type="ftr" sz="quarter" idx="3"/>
          </p:nvPr>
        </p:nvSpPr>
        <p:spPr>
          <a:xfrm>
            <a:off x="1547664" y="6480000"/>
            <a:ext cx="3600000" cy="252000"/>
          </a:xfrm>
          <a:prstGeom prst="rect">
            <a:avLst/>
          </a:prstGeom>
        </p:spPr>
        <p:txBody>
          <a:bodyPr vert="horz" lIns="0" tIns="0" rIns="0" bIns="0" rtlCol="0" anchor="t" anchorCtr="0"/>
          <a:lstStyle>
            <a:lvl1pPr algn="l">
              <a:defRPr sz="600">
                <a:solidFill>
                  <a:schemeClr val="bg2"/>
                </a:solidFill>
                <a:latin typeface="Calibri" panose="020F0502020204030204" pitchFamily="34" charset="0"/>
              </a:defRPr>
            </a:lvl1pPr>
          </a:lstStyle>
          <a:p>
            <a:r>
              <a:rPr lang="en-GB" dirty="0" smtClean="0"/>
              <a:t>Presentation title</a:t>
            </a:r>
            <a:endParaRPr lang="en-GB" dirty="0"/>
          </a:p>
        </p:txBody>
      </p:sp>
      <p:sp>
        <p:nvSpPr>
          <p:cNvPr id="6" name="Slide Number Placeholder 5"/>
          <p:cNvSpPr>
            <a:spLocks noGrp="1"/>
          </p:cNvSpPr>
          <p:nvPr>
            <p:ph type="sldNum" sz="quarter" idx="4"/>
          </p:nvPr>
        </p:nvSpPr>
        <p:spPr>
          <a:xfrm>
            <a:off x="360000" y="6480000"/>
            <a:ext cx="288000" cy="252000"/>
          </a:xfrm>
          <a:prstGeom prst="rect">
            <a:avLst/>
          </a:prstGeom>
        </p:spPr>
        <p:txBody>
          <a:bodyPr vert="horz" lIns="0" tIns="0" rIns="0" bIns="0" rtlCol="0" anchor="t" anchorCtr="0"/>
          <a:lstStyle>
            <a:lvl1pPr algn="l">
              <a:defRPr sz="600">
                <a:solidFill>
                  <a:schemeClr val="bg2"/>
                </a:solidFill>
                <a:latin typeface="Calibri" panose="020F0502020204030204" pitchFamily="34" charset="0"/>
              </a:defRPr>
            </a:lvl1pPr>
          </a:lstStyle>
          <a:p>
            <a:fld id="{76442A74-4793-40DF-B6F6-533CEE4800B8}" type="slidenum">
              <a:rPr lang="en-GB" smtClean="0"/>
              <a:pPr/>
              <a:t>‹#›</a:t>
            </a:fld>
            <a:endParaRPr lang="en-GB" dirty="0"/>
          </a:p>
        </p:txBody>
      </p:sp>
      <p:sp>
        <p:nvSpPr>
          <p:cNvPr id="7" name="Text Placeholder 2"/>
          <p:cNvSpPr>
            <a:spLocks noGrp="1"/>
          </p:cNvSpPr>
          <p:nvPr>
            <p:ph type="body" idx="1"/>
          </p:nvPr>
        </p:nvSpPr>
        <p:spPr>
          <a:xfrm>
            <a:off x="719137" y="1988840"/>
            <a:ext cx="7272337" cy="4248448"/>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705373654"/>
      </p:ext>
    </p:extLst>
  </p:cSld>
  <p:clrMap bg1="lt1" tx1="dk1" bg2="lt2" tx2="dk2" accent1="accent1" accent2="accent2" accent3="accent3" accent4="accent4" accent5="accent5" accent6="accent6" hlink="hlink" folHlink="folHlink"/>
  <p:sldLayoutIdLst>
    <p:sldLayoutId id="2147483660" r:id="rId1"/>
    <p:sldLayoutId id="2147483666" r:id="rId2"/>
    <p:sldLayoutId id="2147483667" r:id="rId3"/>
    <p:sldLayoutId id="2147483668" r:id="rId4"/>
    <p:sldLayoutId id="2147483669" r:id="rId5"/>
    <p:sldLayoutId id="2147483670" r:id="rId6"/>
    <p:sldLayoutId id="2147483671" r:id="rId7"/>
    <p:sldLayoutId id="2147483651" r:id="rId8"/>
    <p:sldLayoutId id="2147483672" r:id="rId9"/>
    <p:sldLayoutId id="2147483673" r:id="rId10"/>
    <p:sldLayoutId id="2147483650" r:id="rId11"/>
    <p:sldLayoutId id="2147483676" r:id="rId12"/>
    <p:sldLayoutId id="2147483652" r:id="rId13"/>
    <p:sldLayoutId id="2147483677" r:id="rId14"/>
    <p:sldLayoutId id="2147483679" r:id="rId15"/>
    <p:sldLayoutId id="2147483663" r:id="rId16"/>
    <p:sldLayoutId id="2147483678" r:id="rId17"/>
    <p:sldLayoutId id="2147483661" r:id="rId18"/>
    <p:sldLayoutId id="2147483680" r:id="rId19"/>
    <p:sldLayoutId id="2147483681" r:id="rId20"/>
    <p:sldLayoutId id="2147483682" r:id="rId21"/>
    <p:sldLayoutId id="2147483662" r:id="rId22"/>
    <p:sldLayoutId id="2147483674" r:id="rId23"/>
    <p:sldLayoutId id="2147483675"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lnSpc>
          <a:spcPct val="105000"/>
        </a:lnSpc>
        <a:spcBef>
          <a:spcPct val="0"/>
        </a:spcBef>
        <a:buNone/>
        <a:defRPr sz="3200" b="1" kern="1200" cap="all" baseline="0">
          <a:solidFill>
            <a:schemeClr val="bg2"/>
          </a:solidFill>
          <a:latin typeface="Calibri" panose="020F0502020204030204" pitchFamily="34" charset="0"/>
          <a:ea typeface="+mj-ea"/>
          <a:cs typeface="+mj-cs"/>
        </a:defRPr>
      </a:lvl1pPr>
    </p:titleStyle>
    <p:bodyStyle>
      <a:lvl1pPr marL="0" indent="0" algn="l" defTabSz="914400" rtl="0" eaLnBrk="1" latinLnBrk="0" hangingPunct="1">
        <a:lnSpc>
          <a:spcPct val="90000"/>
        </a:lnSpc>
        <a:spcBef>
          <a:spcPts val="0"/>
        </a:spcBef>
        <a:spcAft>
          <a:spcPts val="1200"/>
        </a:spcAft>
        <a:buClr>
          <a:schemeClr val="bg2"/>
        </a:buClr>
        <a:buSzPct val="55000"/>
        <a:buFont typeface="Calibri" panose="020F0502020204030204" pitchFamily="34" charset="0"/>
        <a:buNone/>
        <a:defRPr sz="2800" kern="1200">
          <a:solidFill>
            <a:schemeClr val="bg2"/>
          </a:solidFill>
          <a:latin typeface="Calibri" panose="020F0502020204030204" pitchFamily="34" charset="0"/>
          <a:ea typeface="+mn-ea"/>
          <a:cs typeface="+mn-cs"/>
        </a:defRPr>
      </a:lvl1pPr>
      <a:lvl2pPr marL="0" indent="0" algn="l" defTabSz="914400" rtl="0" eaLnBrk="1" latinLnBrk="0" hangingPunct="1">
        <a:lnSpc>
          <a:spcPct val="90000"/>
        </a:lnSpc>
        <a:spcBef>
          <a:spcPts val="0"/>
        </a:spcBef>
        <a:spcAft>
          <a:spcPts val="600"/>
        </a:spcAft>
        <a:buClr>
          <a:schemeClr val="bg2"/>
        </a:buClr>
        <a:buSzPct val="55000"/>
        <a:buFont typeface="Calibri" panose="020F0502020204030204" pitchFamily="34" charset="0"/>
        <a:buNone/>
        <a:defRPr sz="2800" b="1" kern="1200">
          <a:solidFill>
            <a:schemeClr val="bg2"/>
          </a:solidFill>
          <a:latin typeface="Calibri" panose="020F0502020204030204" pitchFamily="34" charset="0"/>
          <a:ea typeface="+mn-ea"/>
          <a:cs typeface="+mn-cs"/>
        </a:defRPr>
      </a:lvl2pPr>
      <a:lvl3pPr marL="541338" indent="-180975" algn="l" defTabSz="914400" rtl="0" eaLnBrk="1" latinLnBrk="0" hangingPunct="1">
        <a:lnSpc>
          <a:spcPct val="90000"/>
        </a:lnSpc>
        <a:spcBef>
          <a:spcPts val="0"/>
        </a:spcBef>
        <a:spcAft>
          <a:spcPts val="600"/>
        </a:spcAft>
        <a:buClr>
          <a:schemeClr val="bg2"/>
        </a:buClr>
        <a:buSzPct val="55000"/>
        <a:buFont typeface="Calibri" panose="020F0502020204030204" pitchFamily="34" charset="0"/>
        <a:buChar char="•"/>
        <a:defRPr sz="2800" kern="1200">
          <a:solidFill>
            <a:schemeClr val="bg2"/>
          </a:solidFill>
          <a:latin typeface="Calibri" panose="020F0502020204030204" pitchFamily="34" charset="0"/>
          <a:ea typeface="+mn-ea"/>
          <a:cs typeface="+mn-cs"/>
        </a:defRPr>
      </a:lvl3pPr>
      <a:lvl4pPr marL="1071563" indent="-169863" algn="l" defTabSz="914400" rtl="0" eaLnBrk="1" latinLnBrk="0" hangingPunct="1">
        <a:lnSpc>
          <a:spcPct val="90000"/>
        </a:lnSpc>
        <a:spcBef>
          <a:spcPts val="0"/>
        </a:spcBef>
        <a:spcAft>
          <a:spcPts val="600"/>
        </a:spcAft>
        <a:buClr>
          <a:schemeClr val="bg2"/>
        </a:buClr>
        <a:buSzPct val="55000"/>
        <a:buFont typeface="Calibri" panose="020F0502020204030204" pitchFamily="34" charset="0"/>
        <a:buChar char="•"/>
        <a:defRPr sz="2400" kern="1200">
          <a:solidFill>
            <a:schemeClr val="bg2"/>
          </a:solidFill>
          <a:latin typeface="Calibri" panose="020F0502020204030204" pitchFamily="34" charset="0"/>
          <a:ea typeface="+mn-ea"/>
          <a:cs typeface="+mn-cs"/>
        </a:defRPr>
      </a:lvl4pPr>
      <a:lvl5pPr marL="1612900" indent="-180975" algn="l" defTabSz="914400" rtl="0" eaLnBrk="1" latinLnBrk="0" hangingPunct="1">
        <a:lnSpc>
          <a:spcPct val="90000"/>
        </a:lnSpc>
        <a:spcBef>
          <a:spcPts val="0"/>
        </a:spcBef>
        <a:buClr>
          <a:schemeClr val="bg2"/>
        </a:buClr>
        <a:buSzPct val="55000"/>
        <a:buFont typeface="Calibri" panose="020F0502020204030204" pitchFamily="34" charset="0"/>
        <a:buChar char="•"/>
        <a:defRPr sz="2100" kern="1200">
          <a:solidFill>
            <a:schemeClr val="bg2"/>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ncvo.org.uk/practical-support/volunteering/volunteering-in-care-homes"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p:txBody>
          <a:bodyPr/>
          <a:lstStyle/>
          <a:p>
            <a:r>
              <a:rPr lang="en-GB" sz="3600" dirty="0" smtClean="0"/>
              <a:t>Volunteering in care homes</a:t>
            </a:r>
            <a:r>
              <a:rPr lang="en-GB" sz="3600" dirty="0" smtClean="0"/>
              <a:t/>
            </a:r>
            <a:br>
              <a:rPr lang="en-GB" sz="3600" dirty="0" smtClean="0"/>
            </a:br>
            <a:r>
              <a:rPr lang="en-GB" b="0" dirty="0" smtClean="0">
                <a:latin typeface="Calibri Light" panose="020F0302020204030204" pitchFamily="34" charset="0"/>
              </a:rPr>
              <a:t>19</a:t>
            </a:r>
            <a:r>
              <a:rPr lang="en-GB" b="0" baseline="30000" dirty="0" smtClean="0">
                <a:latin typeface="Calibri Light" panose="020F0302020204030204" pitchFamily="34" charset="0"/>
              </a:rPr>
              <a:t>th</a:t>
            </a:r>
            <a:r>
              <a:rPr lang="en-GB" b="0" dirty="0" smtClean="0">
                <a:latin typeface="Calibri Light" panose="020F0302020204030204" pitchFamily="34" charset="0"/>
              </a:rPr>
              <a:t> </a:t>
            </a:r>
            <a:r>
              <a:rPr lang="en-GB" b="0" dirty="0" err="1" smtClean="0">
                <a:latin typeface="Calibri Light" panose="020F0302020204030204" pitchFamily="34" charset="0"/>
              </a:rPr>
              <a:t>april</a:t>
            </a:r>
            <a:r>
              <a:rPr lang="en-GB" b="0" dirty="0" smtClean="0">
                <a:latin typeface="Calibri Light" panose="020F0302020204030204" pitchFamily="34" charset="0"/>
              </a:rPr>
              <a:t> 2016</a:t>
            </a:r>
            <a:endParaRPr lang="en-GB" sz="3600" b="0" dirty="0">
              <a:latin typeface="Calibri Light" panose="020F0302020204030204" pitchFamily="34" charset="0"/>
            </a:endParaRPr>
          </a:p>
        </p:txBody>
      </p:sp>
      <p:sp>
        <p:nvSpPr>
          <p:cNvPr id="4" name="TextBox 3"/>
          <p:cNvSpPr txBox="1"/>
          <p:nvPr/>
        </p:nvSpPr>
        <p:spPr>
          <a:xfrm>
            <a:off x="720000" y="1772816"/>
            <a:ext cx="4104456" cy="720080"/>
          </a:xfrm>
          <a:prstGeom prst="rect">
            <a:avLst/>
          </a:prstGeom>
          <a:noFill/>
        </p:spPr>
        <p:txBody>
          <a:bodyPr wrap="square" lIns="0" tIns="0" rIns="0" bIns="0" rtlCol="0">
            <a:noAutofit/>
          </a:bodyPr>
          <a:lstStyle/>
          <a:p>
            <a:pPr>
              <a:lnSpc>
                <a:spcPct val="90000"/>
              </a:lnSpc>
            </a:pPr>
            <a:endParaRPr lang="en-GB" sz="2100" dirty="0" smtClean="0">
              <a:solidFill>
                <a:srgbClr val="FF0000"/>
              </a:solidFill>
              <a:latin typeface="Calibri Light" panose="020F0302020204030204" pitchFamily="34" charset="0"/>
            </a:endParaRPr>
          </a:p>
        </p:txBody>
      </p:sp>
    </p:spTree>
    <p:extLst>
      <p:ext uri="{BB962C8B-B14F-4D97-AF65-F5344CB8AC3E}">
        <p14:creationId xmlns:p14="http://schemas.microsoft.com/office/powerpoint/2010/main" val="88889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1560" y="476672"/>
            <a:ext cx="7207200" cy="3066132"/>
          </a:xfrm>
        </p:spPr>
        <p:txBody>
          <a:bodyPr/>
          <a:lstStyle/>
          <a:p>
            <a:r>
              <a:rPr lang="en-GB" sz="2800" dirty="0" smtClean="0">
                <a:latin typeface="Calibri" panose="020F0502020204030204" pitchFamily="34" charset="0"/>
              </a:rPr>
              <a:t>NCVO champions </a:t>
            </a:r>
            <a:r>
              <a:rPr lang="en-GB" sz="2800" dirty="0">
                <a:latin typeface="Calibri" panose="020F0502020204030204" pitchFamily="34" charset="0"/>
              </a:rPr>
              <a:t>the voluntary sector and </a:t>
            </a:r>
            <a:r>
              <a:rPr lang="en-GB" sz="2800" dirty="0" smtClean="0">
                <a:latin typeface="Calibri" panose="020F0502020204030204" pitchFamily="34" charset="0"/>
              </a:rPr>
              <a:t>volunteer </a:t>
            </a:r>
            <a:r>
              <a:rPr lang="en-GB" sz="2800" dirty="0">
                <a:latin typeface="Calibri" panose="020F0502020204030204" pitchFamily="34" charset="0"/>
              </a:rPr>
              <a:t>movement to create a better society.</a:t>
            </a:r>
          </a:p>
          <a:p>
            <a:r>
              <a:rPr lang="en-GB" sz="2800" dirty="0" smtClean="0"/>
              <a:t>We </a:t>
            </a:r>
            <a:r>
              <a:rPr lang="en-GB" sz="2800" dirty="0"/>
              <a:t>connect, represent and support over 11,500 voluntary sector member organisations, from the smallest community groups to the largest charities.</a:t>
            </a:r>
          </a:p>
          <a:p>
            <a:pPr>
              <a:spcAft>
                <a:spcPts val="1800"/>
              </a:spcAft>
            </a:pPr>
            <a:r>
              <a:rPr lang="en-GB" sz="2800" dirty="0"/>
              <a:t>This helps our </a:t>
            </a:r>
            <a:r>
              <a:rPr lang="en-GB" sz="2700" dirty="0"/>
              <a:t>members</a:t>
            </a:r>
            <a:r>
              <a:rPr lang="en-GB" sz="2800" dirty="0"/>
              <a:t> and their millions of volunteers make the biggest difference to the causes they believe in.</a:t>
            </a:r>
          </a:p>
          <a:p>
            <a:pPr marL="457200" indent="-457200">
              <a:buClr>
                <a:schemeClr val="bg1"/>
              </a:buClr>
              <a:buFont typeface="Arial" panose="020B0604020202020204" pitchFamily="34" charset="0"/>
              <a:buChar char="•"/>
            </a:pPr>
            <a:r>
              <a:rPr lang="en-GB" sz="2800" dirty="0"/>
              <a:t>Search for </a:t>
            </a:r>
            <a:r>
              <a:rPr lang="en-GB" sz="2800" b="1" dirty="0"/>
              <a:t>NCVO membership</a:t>
            </a:r>
            <a:endParaRPr lang="en-GB" sz="2800" dirty="0"/>
          </a:p>
          <a:p>
            <a:pPr marL="457200" indent="-457200">
              <a:buClr>
                <a:schemeClr val="bg1"/>
              </a:buClr>
              <a:buFont typeface="Arial" panose="020B0604020202020204" pitchFamily="34" charset="0"/>
              <a:buChar char="•"/>
            </a:pPr>
            <a:r>
              <a:rPr lang="en-GB" sz="2800" dirty="0"/>
              <a:t>Visit</a:t>
            </a:r>
            <a:r>
              <a:rPr lang="en-GB" sz="2800" b="1" dirty="0"/>
              <a:t> www.ncvo.org.uk/join</a:t>
            </a:r>
          </a:p>
          <a:p>
            <a:pPr marL="457200" indent="-457200">
              <a:buClr>
                <a:schemeClr val="bg1"/>
              </a:buClr>
              <a:buFont typeface="Arial" panose="020B0604020202020204" pitchFamily="34" charset="0"/>
              <a:buChar char="•"/>
            </a:pPr>
            <a:r>
              <a:rPr lang="en-GB" sz="2800" dirty="0"/>
              <a:t>Email</a:t>
            </a:r>
            <a:r>
              <a:rPr lang="en-GB" sz="2800" b="1" dirty="0"/>
              <a:t> membership@ncvo.org.uk</a:t>
            </a:r>
          </a:p>
          <a:p>
            <a:endParaRPr lang="en-GB" sz="2800" dirty="0"/>
          </a:p>
        </p:txBody>
      </p:sp>
      <p:sp>
        <p:nvSpPr>
          <p:cNvPr id="4" name="Slide Number Placeholder 3"/>
          <p:cNvSpPr>
            <a:spLocks noGrp="1"/>
          </p:cNvSpPr>
          <p:nvPr>
            <p:ph type="sldNum" sz="quarter" idx="4294967295"/>
          </p:nvPr>
        </p:nvSpPr>
        <p:spPr>
          <a:xfrm>
            <a:off x="0" y="6480175"/>
            <a:ext cx="287338" cy="252413"/>
          </a:xfrm>
        </p:spPr>
        <p:txBody>
          <a:bodyPr/>
          <a:lstStyle/>
          <a:p>
            <a:fld id="{76442A74-4793-40DF-B6F6-533CEE4800B8}" type="slidenum">
              <a:rPr lang="en-GB" smtClean="0"/>
              <a:t>10</a:t>
            </a:fld>
            <a:endParaRPr lang="en-GB"/>
          </a:p>
        </p:txBody>
      </p:sp>
    </p:spTree>
    <p:extLst>
      <p:ext uri="{BB962C8B-B14F-4D97-AF65-F5344CB8AC3E}">
        <p14:creationId xmlns:p14="http://schemas.microsoft.com/office/powerpoint/2010/main" val="196321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Project overview</a:t>
            </a:r>
            <a:endParaRPr lang="en-GB" dirty="0"/>
          </a:p>
        </p:txBody>
      </p:sp>
      <p:sp>
        <p:nvSpPr>
          <p:cNvPr id="3" name="Content Placeholder 2"/>
          <p:cNvSpPr>
            <a:spLocks noGrp="1"/>
          </p:cNvSpPr>
          <p:nvPr>
            <p:ph idx="1"/>
          </p:nvPr>
        </p:nvSpPr>
        <p:spPr/>
        <p:txBody>
          <a:bodyPr/>
          <a:lstStyle/>
          <a:p>
            <a:r>
              <a:rPr lang="en-GB" dirty="0"/>
              <a:t>Purpose – evaluated the impact of volunteers on older residents’ quality of life outcomes</a:t>
            </a:r>
          </a:p>
          <a:p>
            <a:endParaRPr lang="en-GB" dirty="0"/>
          </a:p>
          <a:p>
            <a:r>
              <a:rPr lang="en-GB" dirty="0"/>
              <a:t>What we did – worked in 5 CCG areas and brokered relationships between volunteer centres and local care homes</a:t>
            </a:r>
          </a:p>
          <a:p>
            <a:r>
              <a:rPr lang="en-GB" dirty="0"/>
              <a:t> </a:t>
            </a:r>
          </a:p>
          <a:p>
            <a:r>
              <a:rPr lang="en-GB" dirty="0"/>
              <a:t>What we achieved – positive impacts noted on residents, relatives, staff, volunteers and the care home</a:t>
            </a:r>
          </a:p>
          <a:p>
            <a:endParaRPr lang="en-GB" dirty="0"/>
          </a:p>
        </p:txBody>
      </p:sp>
    </p:spTree>
    <p:extLst>
      <p:ext uri="{BB962C8B-B14F-4D97-AF65-F5344CB8AC3E}">
        <p14:creationId xmlns:p14="http://schemas.microsoft.com/office/powerpoint/2010/main" val="147276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23528" y="5445224"/>
            <a:ext cx="4608511" cy="1224136"/>
          </a:xfrm>
        </p:spPr>
        <p:txBody>
          <a:bodyPr/>
          <a:lstStyle/>
          <a:p>
            <a:r>
              <a:rPr lang="en-GB" sz="2400" b="0" dirty="0" smtClean="0"/>
              <a:t>“Someone </a:t>
            </a:r>
            <a:r>
              <a:rPr lang="en-GB" sz="2400" b="0" dirty="0"/>
              <a:t>else to come in and brighten up the day of their relative” </a:t>
            </a:r>
            <a:r>
              <a:rPr lang="en-GB" sz="2400" b="0" dirty="0" smtClean="0"/>
              <a:t>[Activities Co-ordinator</a:t>
            </a:r>
            <a:r>
              <a:rPr lang="en-GB" sz="2400" b="0" dirty="0"/>
              <a:t>]</a:t>
            </a:r>
            <a:endParaRPr lang="en-GB" sz="2400" b="0" dirty="0"/>
          </a:p>
        </p:txBody>
      </p:sp>
      <p:sp>
        <p:nvSpPr>
          <p:cNvPr id="3" name="TextBox 2"/>
          <p:cNvSpPr txBox="1"/>
          <p:nvPr/>
        </p:nvSpPr>
        <p:spPr>
          <a:xfrm>
            <a:off x="467544" y="332656"/>
            <a:ext cx="7056784" cy="2880320"/>
          </a:xfrm>
          <a:prstGeom prst="rect">
            <a:avLst/>
          </a:prstGeom>
          <a:noFill/>
        </p:spPr>
        <p:txBody>
          <a:bodyPr wrap="square" lIns="0" tIns="0" rIns="0" bIns="0" rtlCol="0">
            <a:noAutofit/>
          </a:bodyPr>
          <a:lstStyle/>
          <a:p>
            <a:pPr>
              <a:lnSpc>
                <a:spcPct val="90000"/>
              </a:lnSpc>
            </a:pPr>
            <a:endParaRPr lang="en-GB" sz="2100" dirty="0" smtClean="0">
              <a:solidFill>
                <a:srgbClr val="FF0000"/>
              </a:solidFill>
              <a:latin typeface="Brandon Grotesque Light" panose="020B0303020203060202" pitchFamily="34" charset="0"/>
            </a:endParaRPr>
          </a:p>
        </p:txBody>
      </p:sp>
    </p:spTree>
    <p:extLst>
      <p:ext uri="{BB962C8B-B14F-4D97-AF65-F5344CB8AC3E}">
        <p14:creationId xmlns:p14="http://schemas.microsoft.com/office/powerpoint/2010/main" val="36876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692696"/>
            <a:ext cx="6420158" cy="2719387"/>
          </a:xfrm>
        </p:spPr>
        <p:txBody>
          <a:bodyPr/>
          <a:lstStyle/>
          <a:p>
            <a:r>
              <a:rPr lang="en-GB" dirty="0" smtClean="0"/>
              <a:t>“To </a:t>
            </a:r>
            <a:r>
              <a:rPr lang="en-GB" dirty="0"/>
              <a:t>pilot greater opportunities for young people to engage their talents and energies in volunteering relationships and activities with older residents in care homes,….. We shall disseminate the evidence of their contributions to enhancing the residents’ quality of life and celebrate these achievements</a:t>
            </a:r>
            <a:r>
              <a:rPr lang="en-GB" dirty="0" smtClean="0"/>
              <a:t>”</a:t>
            </a:r>
            <a:endParaRPr lang="en-GB" dirty="0"/>
          </a:p>
        </p:txBody>
      </p:sp>
    </p:spTree>
    <p:extLst>
      <p:ext uri="{BB962C8B-B14F-4D97-AF65-F5344CB8AC3E}">
        <p14:creationId xmlns:p14="http://schemas.microsoft.com/office/powerpoint/2010/main" val="79057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23528" y="273380"/>
            <a:ext cx="5834378" cy="1749704"/>
          </a:xfrm>
          <a:prstGeom prst="rect">
            <a:avLst/>
          </a:prstGeom>
        </p:spPr>
      </p:pic>
      <p:pic>
        <p:nvPicPr>
          <p:cNvPr id="7" name="Picture 6"/>
          <p:cNvPicPr>
            <a:picLocks noChangeAspect="1"/>
          </p:cNvPicPr>
          <p:nvPr/>
        </p:nvPicPr>
        <p:blipFill>
          <a:blip r:embed="rId3"/>
          <a:stretch>
            <a:fillRect/>
          </a:stretch>
        </p:blipFill>
        <p:spPr>
          <a:xfrm>
            <a:off x="2832598" y="1538345"/>
            <a:ext cx="6311402" cy="1907350"/>
          </a:xfrm>
          <a:prstGeom prst="rect">
            <a:avLst/>
          </a:prstGeom>
        </p:spPr>
      </p:pic>
      <p:pic>
        <p:nvPicPr>
          <p:cNvPr id="8" name="Picture 7"/>
          <p:cNvPicPr>
            <a:picLocks noChangeAspect="1"/>
          </p:cNvPicPr>
          <p:nvPr/>
        </p:nvPicPr>
        <p:blipFill>
          <a:blip r:embed="rId4"/>
          <a:stretch>
            <a:fillRect/>
          </a:stretch>
        </p:blipFill>
        <p:spPr>
          <a:xfrm>
            <a:off x="0" y="3011236"/>
            <a:ext cx="6956139" cy="1341236"/>
          </a:xfrm>
          <a:prstGeom prst="rect">
            <a:avLst/>
          </a:prstGeom>
        </p:spPr>
      </p:pic>
      <p:pic>
        <p:nvPicPr>
          <p:cNvPr id="9" name="Picture 8"/>
          <p:cNvPicPr>
            <a:picLocks noChangeAspect="1"/>
          </p:cNvPicPr>
          <p:nvPr/>
        </p:nvPicPr>
        <p:blipFill>
          <a:blip r:embed="rId5"/>
          <a:stretch>
            <a:fillRect/>
          </a:stretch>
        </p:blipFill>
        <p:spPr>
          <a:xfrm>
            <a:off x="1835696" y="4358128"/>
            <a:ext cx="7443861" cy="1133954"/>
          </a:xfrm>
          <a:prstGeom prst="rect">
            <a:avLst/>
          </a:prstGeom>
        </p:spPr>
      </p:pic>
      <p:pic>
        <p:nvPicPr>
          <p:cNvPr id="10" name="Picture 9"/>
          <p:cNvPicPr>
            <a:picLocks noChangeAspect="1"/>
          </p:cNvPicPr>
          <p:nvPr/>
        </p:nvPicPr>
        <p:blipFill>
          <a:blip r:embed="rId6"/>
          <a:stretch>
            <a:fillRect/>
          </a:stretch>
        </p:blipFill>
        <p:spPr>
          <a:xfrm>
            <a:off x="34855" y="5576008"/>
            <a:ext cx="7748688" cy="755970"/>
          </a:xfrm>
          <a:prstGeom prst="rect">
            <a:avLst/>
          </a:prstGeom>
        </p:spPr>
      </p:pic>
    </p:spTree>
    <p:extLst>
      <p:ext uri="{BB962C8B-B14F-4D97-AF65-F5344CB8AC3E}">
        <p14:creationId xmlns:p14="http://schemas.microsoft.com/office/powerpoint/2010/main" val="121615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23528" y="1484784"/>
            <a:ext cx="3168352" cy="1224136"/>
          </a:xfrm>
        </p:spPr>
        <p:txBody>
          <a:bodyPr/>
          <a:lstStyle/>
          <a:p>
            <a:r>
              <a:rPr lang="en-GB" sz="3600" b="0" dirty="0" smtClean="0"/>
              <a:t>Oldham </a:t>
            </a:r>
            <a:r>
              <a:rPr lang="en-GB" sz="3600" b="0" dirty="0"/>
              <a:t>c</a:t>
            </a:r>
            <a:r>
              <a:rPr lang="en-GB" sz="3600" b="0" dirty="0" smtClean="0"/>
              <a:t>ase study</a:t>
            </a:r>
            <a:endParaRPr lang="en-GB" sz="3600" b="0" dirty="0"/>
          </a:p>
        </p:txBody>
      </p:sp>
      <p:sp>
        <p:nvSpPr>
          <p:cNvPr id="3" name="TextBox 2"/>
          <p:cNvSpPr txBox="1"/>
          <p:nvPr/>
        </p:nvSpPr>
        <p:spPr>
          <a:xfrm>
            <a:off x="467544" y="332656"/>
            <a:ext cx="7056784" cy="2880320"/>
          </a:xfrm>
          <a:prstGeom prst="rect">
            <a:avLst/>
          </a:prstGeom>
          <a:noFill/>
        </p:spPr>
        <p:txBody>
          <a:bodyPr wrap="square" lIns="0" tIns="0" rIns="0" bIns="0" rtlCol="0">
            <a:noAutofit/>
          </a:bodyPr>
          <a:lstStyle/>
          <a:p>
            <a:pPr>
              <a:lnSpc>
                <a:spcPct val="90000"/>
              </a:lnSpc>
            </a:pPr>
            <a:endParaRPr lang="en-GB" sz="2100" dirty="0" smtClean="0">
              <a:solidFill>
                <a:srgbClr val="FF0000"/>
              </a:solidFill>
              <a:latin typeface="Brandon Grotesque Light" panose="020B0303020203060202" pitchFamily="34" charset="0"/>
            </a:endParaRPr>
          </a:p>
        </p:txBody>
      </p:sp>
    </p:spTree>
    <p:extLst>
      <p:ext uri="{BB962C8B-B14F-4D97-AF65-F5344CB8AC3E}">
        <p14:creationId xmlns:p14="http://schemas.microsoft.com/office/powerpoint/2010/main" val="2011778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556792"/>
            <a:ext cx="6420158" cy="2719387"/>
          </a:xfrm>
        </p:spPr>
        <p:txBody>
          <a:bodyPr/>
          <a:lstStyle/>
          <a:p>
            <a:r>
              <a:rPr lang="en-GB" dirty="0" smtClean="0"/>
              <a:t>“</a:t>
            </a:r>
            <a:r>
              <a:rPr lang="en-GB" dirty="0"/>
              <a:t>I was really nervous to start with and had to push myself to volunteer. I really enjoyed it…the residents liked playing games with me…I feel more confident now about leaving the house and …want to go into care work in the future</a:t>
            </a:r>
            <a:r>
              <a:rPr lang="en-GB" dirty="0" smtClean="0"/>
              <a:t>”</a:t>
            </a:r>
            <a:endParaRPr lang="en-GB" dirty="0"/>
          </a:p>
        </p:txBody>
      </p:sp>
    </p:spTree>
    <p:extLst>
      <p:ext uri="{BB962C8B-B14F-4D97-AF65-F5344CB8AC3E}">
        <p14:creationId xmlns:p14="http://schemas.microsoft.com/office/powerpoint/2010/main" val="345833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719138" y="1808162"/>
            <a:ext cx="3492500" cy="4933206"/>
          </a:xfrm>
          <a:solidFill>
            <a:schemeClr val="accent2">
              <a:lumMod val="60000"/>
              <a:lumOff val="40000"/>
            </a:schemeClr>
          </a:solidFill>
        </p:spPr>
        <p:txBody>
          <a:bodyPr/>
          <a:lstStyle/>
          <a:p>
            <a:pPr lvl="0">
              <a:buClr>
                <a:srgbClr val="522A6B"/>
              </a:buClr>
            </a:pPr>
            <a:endParaRPr lang="en-GB" sz="2000" b="1" dirty="0" smtClean="0">
              <a:solidFill>
                <a:schemeClr val="bg1"/>
              </a:solidFill>
              <a:latin typeface="Brandon Grotesque Light" panose="020B0303020203060202" pitchFamily="34" charset="0"/>
            </a:endParaRPr>
          </a:p>
          <a:p>
            <a:pPr lvl="0">
              <a:buClr>
                <a:srgbClr val="522A6B"/>
              </a:buClr>
            </a:pPr>
            <a:r>
              <a:rPr lang="en-GB" sz="2000" b="1" dirty="0" smtClean="0">
                <a:solidFill>
                  <a:schemeClr val="bg1"/>
                </a:solidFill>
                <a:latin typeface="Brandon Grotesque Light" panose="020B0303020203060202" pitchFamily="34" charset="0"/>
              </a:rPr>
              <a:t>CHALLENGES</a:t>
            </a:r>
            <a:endParaRPr lang="en-GB" sz="2000" b="1" dirty="0">
              <a:solidFill>
                <a:schemeClr val="bg1"/>
              </a:solidFill>
              <a:latin typeface="Brandon Grotesque Light" panose="020B0303020203060202" pitchFamily="34" charset="0"/>
            </a:endParaRPr>
          </a:p>
          <a:p>
            <a:pPr marL="342900" lvl="0" indent="-342900">
              <a:buClr>
                <a:srgbClr val="522A6B"/>
              </a:buClr>
              <a:buFont typeface="Wingdings" panose="05000000000000000000" pitchFamily="2" charset="2"/>
              <a:buChar char="q"/>
            </a:pPr>
            <a:r>
              <a:rPr lang="en-GB" sz="2000" dirty="0">
                <a:solidFill>
                  <a:schemeClr val="bg1"/>
                </a:solidFill>
                <a:latin typeface="Brandon Grotesque Light" panose="020B0303020203060202" pitchFamily="34" charset="0"/>
              </a:rPr>
              <a:t>Some younger volunteers were initially daunted by the care home environment</a:t>
            </a:r>
          </a:p>
          <a:p>
            <a:pPr marL="342900" lvl="0" indent="-342900">
              <a:buClr>
                <a:srgbClr val="522A6B"/>
              </a:buClr>
              <a:buFont typeface="Wingdings" panose="05000000000000000000" pitchFamily="2" charset="2"/>
              <a:buChar char="q"/>
            </a:pPr>
            <a:endParaRPr lang="en-GB" sz="2000" dirty="0">
              <a:solidFill>
                <a:schemeClr val="bg1"/>
              </a:solidFill>
              <a:latin typeface="Brandon Grotesque Light" panose="020B0303020203060202" pitchFamily="34" charset="0"/>
            </a:endParaRPr>
          </a:p>
          <a:p>
            <a:pPr marL="342900" lvl="0" indent="-342900">
              <a:buClr>
                <a:srgbClr val="522A6B"/>
              </a:buClr>
              <a:buFont typeface="Wingdings" panose="05000000000000000000" pitchFamily="2" charset="2"/>
              <a:buChar char="q"/>
            </a:pPr>
            <a:r>
              <a:rPr lang="en-GB" sz="2000" dirty="0">
                <a:solidFill>
                  <a:schemeClr val="bg1"/>
                </a:solidFill>
                <a:latin typeface="Brandon Grotesque Light" panose="020B0303020203060202" pitchFamily="34" charset="0"/>
              </a:rPr>
              <a:t>The care home staff did not always provide the day to day  coordination or on going support of volunteers</a:t>
            </a:r>
          </a:p>
          <a:p>
            <a:pPr marL="342900" lvl="0" indent="-342900">
              <a:buClr>
                <a:srgbClr val="522A6B"/>
              </a:buClr>
              <a:buFont typeface="Wingdings" panose="05000000000000000000" pitchFamily="2" charset="2"/>
              <a:buChar char="q"/>
            </a:pPr>
            <a:endParaRPr lang="en-GB" sz="2000" dirty="0">
              <a:solidFill>
                <a:schemeClr val="bg1"/>
              </a:solidFill>
              <a:latin typeface="Brandon Grotesque Light" panose="020B0303020203060202" pitchFamily="34" charset="0"/>
            </a:endParaRPr>
          </a:p>
          <a:p>
            <a:pPr marL="342900" lvl="0" indent="-342900">
              <a:buClr>
                <a:srgbClr val="522A6B"/>
              </a:buClr>
              <a:buFont typeface="Wingdings" panose="05000000000000000000" pitchFamily="2" charset="2"/>
              <a:buChar char="q"/>
            </a:pPr>
            <a:r>
              <a:rPr lang="en-GB" sz="2000" dirty="0">
                <a:solidFill>
                  <a:schemeClr val="bg1"/>
                </a:solidFill>
                <a:latin typeface="Brandon Grotesque Light" panose="020B0303020203060202" pitchFamily="34" charset="0"/>
              </a:rPr>
              <a:t>Initially unprepared for bereavement </a:t>
            </a:r>
          </a:p>
          <a:p>
            <a:endParaRPr lang="en-GB" dirty="0"/>
          </a:p>
        </p:txBody>
      </p:sp>
      <p:sp>
        <p:nvSpPr>
          <p:cNvPr id="8" name="Content Placeholder 7"/>
          <p:cNvSpPr>
            <a:spLocks noGrp="1"/>
          </p:cNvSpPr>
          <p:nvPr>
            <p:ph sz="half" idx="2"/>
          </p:nvPr>
        </p:nvSpPr>
        <p:spPr>
          <a:xfrm>
            <a:off x="4500563" y="1808162"/>
            <a:ext cx="3490912" cy="4933206"/>
          </a:xfrm>
          <a:solidFill>
            <a:schemeClr val="accent2">
              <a:lumMod val="60000"/>
              <a:lumOff val="40000"/>
            </a:schemeClr>
          </a:solidFill>
        </p:spPr>
        <p:txBody>
          <a:bodyPr/>
          <a:lstStyle/>
          <a:p>
            <a:pPr lvl="0">
              <a:buClr>
                <a:srgbClr val="522A6B"/>
              </a:buClr>
            </a:pPr>
            <a:endParaRPr lang="en-GB" sz="2000" b="1" dirty="0" smtClean="0">
              <a:solidFill>
                <a:schemeClr val="bg1"/>
              </a:solidFill>
              <a:latin typeface="Brandon Grotesque Light" panose="020B0303020203060202" pitchFamily="34" charset="0"/>
            </a:endParaRPr>
          </a:p>
          <a:p>
            <a:pPr lvl="0">
              <a:buClr>
                <a:srgbClr val="522A6B"/>
              </a:buClr>
            </a:pPr>
            <a:r>
              <a:rPr lang="en-GB" sz="2000" b="1" dirty="0" smtClean="0">
                <a:solidFill>
                  <a:schemeClr val="bg1"/>
                </a:solidFill>
                <a:latin typeface="Brandon Grotesque Light" panose="020B0303020203060202" pitchFamily="34" charset="0"/>
              </a:rPr>
              <a:t>ACTIONS</a:t>
            </a:r>
            <a:endParaRPr lang="en-GB" sz="2000" b="1" dirty="0">
              <a:solidFill>
                <a:schemeClr val="bg1"/>
              </a:solidFill>
              <a:latin typeface="Brandon Grotesque Light" panose="020B0303020203060202" pitchFamily="34" charset="0"/>
            </a:endParaRPr>
          </a:p>
          <a:p>
            <a:pPr marL="342900" lvl="0" indent="-342900">
              <a:buClr>
                <a:srgbClr val="522A6B"/>
              </a:buClr>
              <a:buFont typeface="Wingdings" panose="05000000000000000000" pitchFamily="2" charset="2"/>
              <a:buChar char="q"/>
            </a:pPr>
            <a:r>
              <a:rPr lang="en-GB" sz="2000" dirty="0" smtClean="0">
                <a:solidFill>
                  <a:schemeClr val="bg1"/>
                </a:solidFill>
                <a:latin typeface="Brandon Grotesque Light" panose="020B0303020203060202" pitchFamily="34" charset="0"/>
              </a:rPr>
              <a:t>Taster </a:t>
            </a:r>
            <a:r>
              <a:rPr lang="en-GB" sz="2000" dirty="0">
                <a:solidFill>
                  <a:schemeClr val="bg1"/>
                </a:solidFill>
                <a:latin typeface="Brandon Grotesque Light" panose="020B0303020203060202" pitchFamily="34" charset="0"/>
              </a:rPr>
              <a:t>sessions</a:t>
            </a:r>
          </a:p>
          <a:p>
            <a:pPr lvl="0">
              <a:buClr>
                <a:srgbClr val="522A6B"/>
              </a:buClr>
            </a:pPr>
            <a:endParaRPr lang="en-GB" sz="2000" dirty="0">
              <a:solidFill>
                <a:schemeClr val="bg1"/>
              </a:solidFill>
              <a:latin typeface="Brandon Grotesque Light" panose="020B0303020203060202" pitchFamily="34" charset="0"/>
            </a:endParaRPr>
          </a:p>
          <a:p>
            <a:pPr marL="342900" lvl="0" indent="-342900">
              <a:buClr>
                <a:srgbClr val="522A6B"/>
              </a:buClr>
              <a:buFont typeface="Wingdings" panose="05000000000000000000" pitchFamily="2" charset="2"/>
              <a:buChar char="q"/>
            </a:pPr>
            <a:endParaRPr lang="en-GB" sz="2000" dirty="0">
              <a:solidFill>
                <a:schemeClr val="bg1"/>
              </a:solidFill>
              <a:latin typeface="Brandon Grotesque Light" panose="020B0303020203060202" pitchFamily="34" charset="0"/>
            </a:endParaRPr>
          </a:p>
          <a:p>
            <a:pPr marL="342900" lvl="0" indent="-342900">
              <a:buClr>
                <a:srgbClr val="522A6B"/>
              </a:buClr>
              <a:buFont typeface="Wingdings" panose="05000000000000000000" pitchFamily="2" charset="2"/>
              <a:buChar char="q"/>
            </a:pPr>
            <a:r>
              <a:rPr lang="en-GB" sz="2000" dirty="0" smtClean="0">
                <a:solidFill>
                  <a:schemeClr val="bg1"/>
                </a:solidFill>
                <a:latin typeface="Brandon Grotesque Light" panose="020B0303020203060202" pitchFamily="34" charset="0"/>
              </a:rPr>
              <a:t>Peer </a:t>
            </a:r>
            <a:r>
              <a:rPr lang="en-GB" sz="2000" dirty="0">
                <a:solidFill>
                  <a:schemeClr val="bg1"/>
                </a:solidFill>
                <a:latin typeface="Brandon Grotesque Light" panose="020B0303020203060202" pitchFamily="34" charset="0"/>
              </a:rPr>
              <a:t>support groups</a:t>
            </a:r>
          </a:p>
          <a:p>
            <a:pPr marL="342900" lvl="0" indent="-342900">
              <a:buClr>
                <a:srgbClr val="522A6B"/>
              </a:buClr>
              <a:buFont typeface="Wingdings" panose="05000000000000000000" pitchFamily="2" charset="2"/>
              <a:buChar char="q"/>
            </a:pPr>
            <a:endParaRPr lang="en-GB" sz="2000" dirty="0">
              <a:solidFill>
                <a:schemeClr val="bg1"/>
              </a:solidFill>
              <a:latin typeface="Brandon Grotesque Light" panose="020B0303020203060202" pitchFamily="34" charset="0"/>
            </a:endParaRPr>
          </a:p>
          <a:p>
            <a:pPr marL="342900" lvl="0" indent="-342900">
              <a:buClr>
                <a:srgbClr val="522A6B"/>
              </a:buClr>
              <a:buFont typeface="Wingdings" panose="05000000000000000000" pitchFamily="2" charset="2"/>
              <a:buChar char="q"/>
            </a:pPr>
            <a:endParaRPr lang="en-GB" sz="2000" dirty="0">
              <a:solidFill>
                <a:schemeClr val="bg1"/>
              </a:solidFill>
              <a:latin typeface="Brandon Grotesque Light" panose="020B0303020203060202" pitchFamily="34" charset="0"/>
            </a:endParaRPr>
          </a:p>
          <a:p>
            <a:pPr marL="342900" lvl="0" indent="-342900">
              <a:buClr>
                <a:srgbClr val="522A6B"/>
              </a:buClr>
              <a:buFont typeface="Wingdings" panose="05000000000000000000" pitchFamily="2" charset="2"/>
              <a:buChar char="q"/>
            </a:pPr>
            <a:endParaRPr lang="en-GB" sz="2000" dirty="0">
              <a:solidFill>
                <a:schemeClr val="bg1"/>
              </a:solidFill>
              <a:latin typeface="Brandon Grotesque Light" panose="020B0303020203060202" pitchFamily="34" charset="0"/>
            </a:endParaRPr>
          </a:p>
          <a:p>
            <a:pPr marL="342900" lvl="0" indent="-342900">
              <a:buClr>
                <a:srgbClr val="522A6B"/>
              </a:buClr>
              <a:buFont typeface="Wingdings" panose="05000000000000000000" pitchFamily="2" charset="2"/>
              <a:buChar char="q"/>
            </a:pPr>
            <a:r>
              <a:rPr lang="en-GB" sz="2000" dirty="0">
                <a:solidFill>
                  <a:schemeClr val="bg1"/>
                </a:solidFill>
                <a:latin typeface="Brandon Grotesque Light" panose="020B0303020203060202" pitchFamily="34" charset="0"/>
              </a:rPr>
              <a:t>Training</a:t>
            </a:r>
            <a:endParaRPr lang="en-GB" sz="2000" dirty="0">
              <a:solidFill>
                <a:schemeClr val="bg1"/>
              </a:solidFill>
              <a:latin typeface="Brandon Grotesque Light" panose="020B0303020203060202" pitchFamily="34" charset="0"/>
            </a:endParaRPr>
          </a:p>
        </p:txBody>
      </p:sp>
      <p:sp>
        <p:nvSpPr>
          <p:cNvPr id="6" name="Title 5"/>
          <p:cNvSpPr>
            <a:spLocks noGrp="1"/>
          </p:cNvSpPr>
          <p:nvPr>
            <p:ph type="title"/>
          </p:nvPr>
        </p:nvSpPr>
        <p:spPr/>
        <p:txBody>
          <a:bodyPr/>
          <a:lstStyle/>
          <a:p>
            <a:r>
              <a:rPr lang="en-GB" dirty="0" smtClean="0"/>
              <a:t>Practical learning</a:t>
            </a:r>
            <a:endParaRPr lang="en-GB" dirty="0"/>
          </a:p>
        </p:txBody>
      </p:sp>
    </p:spTree>
    <p:extLst>
      <p:ext uri="{BB962C8B-B14F-4D97-AF65-F5344CB8AC3E}">
        <p14:creationId xmlns:p14="http://schemas.microsoft.com/office/powerpoint/2010/main" val="399887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a:t>
            </a:r>
            <a:r>
              <a:rPr lang="en-GB" dirty="0" err="1" smtClean="0"/>
              <a:t>INFOrmation</a:t>
            </a:r>
            <a:endParaRPr lang="en-GB" dirty="0"/>
          </a:p>
        </p:txBody>
      </p:sp>
      <p:sp>
        <p:nvSpPr>
          <p:cNvPr id="9" name="Text Placeholder 8"/>
          <p:cNvSpPr>
            <a:spLocks noGrp="1"/>
          </p:cNvSpPr>
          <p:nvPr>
            <p:ph type="body" sz="quarter" idx="14"/>
          </p:nvPr>
        </p:nvSpPr>
        <p:spPr>
          <a:xfrm>
            <a:off x="719137" y="1258887"/>
            <a:ext cx="7272338" cy="699363"/>
          </a:xfrm>
        </p:spPr>
        <p:txBody>
          <a:bodyPr/>
          <a:lstStyle/>
          <a:p>
            <a:pPr lvl="0">
              <a:lnSpc>
                <a:spcPct val="90000"/>
              </a:lnSpc>
              <a:spcAft>
                <a:spcPts val="1200"/>
              </a:spcAft>
              <a:buClr>
                <a:srgbClr val="522A6B"/>
              </a:buClr>
            </a:pPr>
            <a:r>
              <a:rPr lang="en-GB" sz="2800" cap="none" dirty="0">
                <a:solidFill>
                  <a:srgbClr val="522A6B"/>
                </a:solidFill>
                <a:latin typeface="Brandon Grotesque Light" panose="020B0303020203060202" pitchFamily="34" charset="0"/>
              </a:rPr>
              <a:t>Go to </a:t>
            </a:r>
            <a:r>
              <a:rPr lang="en-GB" sz="2800" cap="none" dirty="0">
                <a:solidFill>
                  <a:srgbClr val="522A6B"/>
                </a:solidFill>
                <a:latin typeface="Brandon Grotesque Light" panose="020B0303020203060202" pitchFamily="34" charset="0"/>
                <a:hlinkClick r:id="rId2"/>
              </a:rPr>
              <a:t>https://www.ncvo.org.uk/practical-support/volunteering/volunteering-in-care-homes</a:t>
            </a:r>
            <a:endParaRPr lang="en-GB" sz="2800" cap="none" dirty="0">
              <a:solidFill>
                <a:srgbClr val="522A6B"/>
              </a:solidFill>
              <a:latin typeface="Brandon Grotesque Light" panose="020B0303020203060202" pitchFamily="34" charset="0"/>
            </a:endParaRPr>
          </a:p>
          <a:p>
            <a:pPr marL="457200" lvl="0" indent="-457200">
              <a:lnSpc>
                <a:spcPct val="90000"/>
              </a:lnSpc>
              <a:spcAft>
                <a:spcPts val="1200"/>
              </a:spcAft>
              <a:buClr>
                <a:srgbClr val="522A6B"/>
              </a:buClr>
              <a:buFont typeface="Wingdings" panose="05000000000000000000" pitchFamily="2" charset="2"/>
              <a:buChar char="q"/>
            </a:pPr>
            <a:endParaRPr lang="en-GB" sz="2800" cap="none" dirty="0" smtClean="0">
              <a:solidFill>
                <a:srgbClr val="522A6B"/>
              </a:solidFill>
              <a:latin typeface="Brandon Grotesque Light" panose="020B0303020203060202" pitchFamily="34" charset="0"/>
            </a:endParaRPr>
          </a:p>
          <a:p>
            <a:pPr marL="457200" lvl="0" indent="-457200">
              <a:lnSpc>
                <a:spcPct val="90000"/>
              </a:lnSpc>
              <a:spcAft>
                <a:spcPts val="1200"/>
              </a:spcAft>
              <a:buClr>
                <a:srgbClr val="522A6B"/>
              </a:buClr>
              <a:buFont typeface="Wingdings" panose="05000000000000000000" pitchFamily="2" charset="2"/>
              <a:buChar char="q"/>
            </a:pPr>
            <a:r>
              <a:rPr lang="en-GB" sz="2800" cap="none" dirty="0" smtClean="0">
                <a:solidFill>
                  <a:srgbClr val="522A6B"/>
                </a:solidFill>
                <a:latin typeface="Brandon Grotesque Light" panose="020B0303020203060202" pitchFamily="34" charset="0"/>
              </a:rPr>
              <a:t>evaluation </a:t>
            </a:r>
            <a:r>
              <a:rPr lang="en-GB" sz="2800" cap="none" dirty="0">
                <a:solidFill>
                  <a:srgbClr val="522A6B"/>
                </a:solidFill>
                <a:latin typeface="Brandon Grotesque Light" panose="020B0303020203060202" pitchFamily="34" charset="0"/>
              </a:rPr>
              <a:t>report</a:t>
            </a:r>
          </a:p>
          <a:p>
            <a:pPr marL="457200" lvl="0" indent="-457200">
              <a:lnSpc>
                <a:spcPct val="90000"/>
              </a:lnSpc>
              <a:spcAft>
                <a:spcPts val="1200"/>
              </a:spcAft>
              <a:buClr>
                <a:srgbClr val="522A6B"/>
              </a:buClr>
              <a:buFont typeface="Wingdings" panose="05000000000000000000" pitchFamily="2" charset="2"/>
              <a:buChar char="q"/>
            </a:pPr>
            <a:r>
              <a:rPr lang="en-GB" sz="2800" cap="none" dirty="0">
                <a:solidFill>
                  <a:srgbClr val="522A6B"/>
                </a:solidFill>
                <a:latin typeface="Brandon Grotesque Light" panose="020B0303020203060202" pitchFamily="34" charset="0"/>
              </a:rPr>
              <a:t>toolkit</a:t>
            </a:r>
          </a:p>
          <a:p>
            <a:pPr marL="457200" lvl="0" indent="-457200">
              <a:lnSpc>
                <a:spcPct val="90000"/>
              </a:lnSpc>
              <a:spcAft>
                <a:spcPts val="1200"/>
              </a:spcAft>
              <a:buClr>
                <a:srgbClr val="522A6B"/>
              </a:buClr>
              <a:buFont typeface="Wingdings" panose="05000000000000000000" pitchFamily="2" charset="2"/>
              <a:buChar char="q"/>
            </a:pPr>
            <a:r>
              <a:rPr lang="en-GB" sz="2800" cap="none" dirty="0">
                <a:solidFill>
                  <a:srgbClr val="522A6B"/>
                </a:solidFill>
                <a:latin typeface="Brandon Grotesque Light" panose="020B0303020203060202" pitchFamily="34" charset="0"/>
              </a:rPr>
              <a:t>case studies</a:t>
            </a:r>
          </a:p>
          <a:p>
            <a:pPr marL="457200" lvl="0" indent="-457200">
              <a:lnSpc>
                <a:spcPct val="90000"/>
              </a:lnSpc>
              <a:spcAft>
                <a:spcPts val="1200"/>
              </a:spcAft>
              <a:buClr>
                <a:srgbClr val="522A6B"/>
              </a:buClr>
              <a:buFont typeface="Wingdings" panose="05000000000000000000" pitchFamily="2" charset="2"/>
              <a:buChar char="q"/>
            </a:pPr>
            <a:r>
              <a:rPr lang="en-GB" sz="2800" cap="none" dirty="0">
                <a:solidFill>
                  <a:srgbClr val="522A6B"/>
                </a:solidFill>
                <a:latin typeface="Brandon Grotesque Light" panose="020B0303020203060202" pitchFamily="34" charset="0"/>
              </a:rPr>
              <a:t>video</a:t>
            </a:r>
          </a:p>
          <a:p>
            <a:pPr marL="457200" lvl="0" indent="-457200">
              <a:lnSpc>
                <a:spcPct val="90000"/>
              </a:lnSpc>
              <a:spcAft>
                <a:spcPts val="1200"/>
              </a:spcAft>
              <a:buClr>
                <a:srgbClr val="522A6B"/>
              </a:buClr>
              <a:buFont typeface="Wingdings" panose="05000000000000000000" pitchFamily="2" charset="2"/>
              <a:buChar char="q"/>
            </a:pPr>
            <a:r>
              <a:rPr lang="en-GB" sz="2800" cap="none" dirty="0">
                <a:solidFill>
                  <a:srgbClr val="522A6B"/>
                </a:solidFill>
                <a:latin typeface="Brandon Grotesque Light" panose="020B0303020203060202" pitchFamily="34" charset="0"/>
              </a:rPr>
              <a:t>training resources</a:t>
            </a:r>
          </a:p>
          <a:p>
            <a:endParaRPr lang="en-GB" dirty="0"/>
          </a:p>
        </p:txBody>
      </p:sp>
      <p:pic>
        <p:nvPicPr>
          <p:cNvPr id="5" name="Picture 4"/>
          <p:cNvPicPr>
            <a:picLocks noChangeAspect="1"/>
          </p:cNvPicPr>
          <p:nvPr/>
        </p:nvPicPr>
        <p:blipFill>
          <a:blip r:embed="rId3"/>
          <a:stretch>
            <a:fillRect/>
          </a:stretch>
        </p:blipFill>
        <p:spPr>
          <a:xfrm>
            <a:off x="4011786" y="2204864"/>
            <a:ext cx="3962743" cy="4401693"/>
          </a:xfrm>
          <a:prstGeom prst="rect">
            <a:avLst/>
          </a:prstGeom>
        </p:spPr>
      </p:pic>
    </p:spTree>
    <p:extLst>
      <p:ext uri="{BB962C8B-B14F-4D97-AF65-F5344CB8AC3E}">
        <p14:creationId xmlns:p14="http://schemas.microsoft.com/office/powerpoint/2010/main" val="144645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NCVO_PowerPoint Template">
  <a:themeElements>
    <a:clrScheme name="NCVO Colours">
      <a:dk1>
        <a:sysClr val="windowText" lastClr="000000"/>
      </a:dk1>
      <a:lt1>
        <a:sysClr val="window" lastClr="FFFFFF"/>
      </a:lt1>
      <a:dk2>
        <a:srgbClr val="05283A"/>
      </a:dk2>
      <a:lt2>
        <a:srgbClr val="522A6B"/>
      </a:lt2>
      <a:accent1>
        <a:srgbClr val="BCBEB5"/>
      </a:accent1>
      <a:accent2>
        <a:srgbClr val="4F276D"/>
      </a:accent2>
      <a:accent3>
        <a:srgbClr val="FFF9B3"/>
      </a:accent3>
      <a:accent4>
        <a:srgbClr val="FFF03C"/>
      </a:accent4>
      <a:accent5>
        <a:srgbClr val="E4E5E1"/>
      </a:accent5>
      <a:accent6>
        <a:srgbClr val="F1F2F0"/>
      </a:accent6>
      <a:hlink>
        <a:srgbClr val="0000FF"/>
      </a:hlink>
      <a:folHlink>
        <a:srgbClr val="800080"/>
      </a:folHlink>
    </a:clrScheme>
    <a:fontScheme name="NCVO Fonts">
      <a:majorFont>
        <a:latin typeface="Verlag Black"/>
        <a:ea typeface=""/>
        <a:cs typeface=""/>
      </a:majorFont>
      <a:minorFont>
        <a:latin typeface="Brandon Grotesqu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t" anchorCtr="0"/>
      <a:lstStyle>
        <a:defPPr>
          <a:defRPr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sz="2100" dirty="0" smtClean="0"/>
        </a:defPPr>
      </a:lstStyle>
    </a:txDef>
  </a:objectDefaults>
  <a:extraClrSchemeLst/>
  <a:extLst>
    <a:ext uri="{05A4C25C-085E-4340-85A3-A5531E510DB2}">
      <thm15:themeFamily xmlns:thm15="http://schemas.microsoft.com/office/thememl/2012/main" name="NCVO PowerPoint - default fonts" id="{684B20D0-5FEF-4025-A4B2-AA8C811F4C7B}" vid="{79C9B90B-3057-40F0-B2AB-4F638485A3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NCVO PowerPoint - default fonts</Template>
  <TotalTime>22</TotalTime>
  <Words>300</Words>
  <Application>Microsoft Office PowerPoint</Application>
  <PresentationFormat>On-screen Show (4:3)</PresentationFormat>
  <Paragraphs>44</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Brandon Grotesque Light</vt:lpstr>
      <vt:lpstr>Calibri</vt:lpstr>
      <vt:lpstr>Calibri Light</vt:lpstr>
      <vt:lpstr>Wingdings</vt:lpstr>
      <vt:lpstr>NCVO_PowerPoint Template</vt:lpstr>
      <vt:lpstr>Volunteering in care homes 19th april 2016</vt:lpstr>
      <vt:lpstr>Project overview</vt:lpstr>
      <vt:lpstr>“Someone else to come in and brighten up the day of their relative” [Activities Co-ordinator]</vt:lpstr>
      <vt:lpstr>“To pilot greater opportunities for young people to engage their talents and energies in volunteering relationships and activities with older residents in care homes,….. We shall disseminate the evidence of their contributions to enhancing the residents’ quality of life and celebrate these achievements”</vt:lpstr>
      <vt:lpstr>PowerPoint Presentation</vt:lpstr>
      <vt:lpstr>Oldham case study</vt:lpstr>
      <vt:lpstr>“I was really nervous to start with and had to push myself to volunteer. I really enjoyed it…the residents liked playing games with me…I feel more confident now about leaving the house and …want to go into care work in the future”</vt:lpstr>
      <vt:lpstr>Practical learning</vt:lpstr>
      <vt:lpstr>FURTHER INFOrmation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Volunteering in care homes 19th april 2016</dc:title>
  <dc:creator>Tracy Whittle</dc:creator>
  <cp:lastModifiedBy>Tracy Whittle</cp:lastModifiedBy>
  <cp:revision>4</cp:revision>
  <dcterms:created xsi:type="dcterms:W3CDTF">2016-04-20T10:24:17Z</dcterms:created>
  <dcterms:modified xsi:type="dcterms:W3CDTF">2016-04-20T10:46:22Z</dcterms:modified>
</cp:coreProperties>
</file>